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824" r:id="rId1"/>
    <p:sldMasterId id="2147483825" r:id="rId2"/>
  </p:sldMasterIdLst>
  <p:notesMasterIdLst>
    <p:notesMasterId r:id="rId3"/>
  </p:notesMasterIdLst>
  <p:handoutMasterIdLst>
    <p:handoutMasterId r:id="rId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235C081D-3B3B-400C-8874-5E6BF1778F5A}" name="기본 구역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id="{11F4C2E6-33AD-41DB-ACD1-DAEF3C11622B}" name="제목 없는 구역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4290" autoAdjust="0"/>
    <p:restoredTop sz="94660"/>
  </p:normalViewPr>
  <p:slideViewPr>
    <p:cSldViewPr snapToGrid="0">
      <p:cViewPr>
        <p:scale>
          <a:sx n="76" d="100"/>
          <a:sy n="76" d="100"/>
        </p:scale>
        <p:origin x="942" y="306"/>
      </p:cViewPr>
      <p:guideLst>
        <p:guide orient="horz" pos="2151"/>
        <p:guide pos="38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handoutMaster" Target="handoutMasters/handout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presProps" Target="presProps.xml"  /><Relationship Id="rId51" Type="http://schemas.openxmlformats.org/officeDocument/2006/relationships/viewProps" Target="viewProps.xml"  /><Relationship Id="rId52" Type="http://schemas.openxmlformats.org/officeDocument/2006/relationships/theme" Target="theme/theme1.xml"  /><Relationship Id="rId53" Type="http://schemas.openxmlformats.org/officeDocument/2006/relationships/tableStyles" Target="tableStyles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EF8893F-4083-4CD9-89D5-B670E61D6D66}" type="datetime1">
              <a:rPr lang="ko-KR" altLang="en-US"/>
              <a:pPr lvl="0">
                <a:defRPr/>
              </a:pPr>
              <a:t>2025-03-05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65DCC07-FA53-4D1B-97CA-4DF998D1F12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DCBAB35-7F6A-4282-90CE-A8EF71F65C75}" type="datetime1">
              <a:rPr lang="ko-KR" altLang="en-US"/>
              <a:pPr lvl="0">
                <a:defRPr/>
              </a:pPr>
              <a:t>2025-03-05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3D6BF5D-3D44-4CA0-B650-2295328DE7A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7388" y="1143000"/>
            <a:ext cx="5484812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3D6BF5D-3D44-4CA0-B650-2295328DE7A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764ECC-C9FC-FF0F-B7F6-807910A49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0497" y="941200"/>
            <a:ext cx="580479" cy="249427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80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defRPr>
            </a:lvl1pPr>
            <a:lvl2pPr>
              <a:defRPr lang="ko-KR" altLang="en-US" sz="1801" smtClean="0"/>
            </a:lvl2pPr>
            <a:lvl3pPr>
              <a:defRPr lang="ko-KR" altLang="en-US" sz="1801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r"/>
            <a:r>
              <a:rPr lang="en-US" altLang="ko-KR"/>
              <a:t>LOGO</a:t>
            </a:r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BF62B461-5A06-AC54-B11F-23FD708D2D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501" y="857252"/>
            <a:ext cx="348172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프리젠테이션 9 Black" pitchFamily="2" charset="-127"/>
                <a:ea typeface="프리젠테이션 9 Black" pitchFamily="2" charset="-127"/>
                <a:cs typeface="Pretendard Black" panose="02000A03000000020004" pitchFamily="50" charset="-127"/>
              </a:defRPr>
            </a:lvl1pPr>
            <a:lvl2pPr>
              <a:defRPr lang="ko-KR" altLang="en-US" sz="1801" smtClean="0"/>
            </a:lvl2pPr>
            <a:lvl3pPr>
              <a:defRPr lang="ko-KR" altLang="en-US" sz="1801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19D1AAB-E1E5-C7BF-31A0-12323D04A4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853" y="552636"/>
            <a:ext cx="2116605" cy="194027"/>
          </a:xfrm>
          <a:noFill/>
        </p:spPr>
        <p:txBody>
          <a:bodyPr wrap="none" lIns="0" tIns="0" rIns="0" bIns="0" rtlCol="0" anchor="b">
            <a:spAutoFit/>
          </a:bodyPr>
          <a:lstStyle>
            <a:lvl1pPr marL="0" indent="0">
              <a:buNone/>
              <a:defRPr lang="ko-KR" altLang="en-US" sz="1401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  <a:cs typeface="Pretendard Medium" panose="02000603000000020004" pitchFamily="50" charset="-127"/>
              </a:defRPr>
            </a:lvl1pPr>
            <a:lvl2pPr>
              <a:defRPr lang="ko-KR" altLang="en-US" sz="1801" dirty="0" smtClean="0"/>
            </a:lvl2pPr>
            <a:lvl3pPr>
              <a:defRPr lang="ko-KR" altLang="en-US" sz="1801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/>
              <a:t>제안서의 이름을 멋지게 적어주세요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4" name="직선 연결선 9">
            <a:extLst>
              <a:ext uri="{FF2B5EF4-FFF2-40B4-BE49-F238E27FC236}">
                <a16:creationId xmlns:a16="http://schemas.microsoft.com/office/drawing/2014/main" id="{EEA94C0B-7F54-A8C8-3C2A-1B225A99C6C7}"/>
              </a:ext>
            </a:extLst>
          </p:cNvPr>
          <p:cNvCxnSpPr>
            <a:cxnSpLocks/>
          </p:cNvCxnSpPr>
          <p:nvPr userDrawn="1"/>
        </p:nvCxnSpPr>
        <p:spPr>
          <a:xfrm>
            <a:off x="973887" y="1254620"/>
            <a:ext cx="10664990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>
            <a:extLst>
              <a:ext uri="{FF2B5EF4-FFF2-40B4-BE49-F238E27FC236}">
                <a16:creationId xmlns:a16="http://schemas.microsoft.com/office/drawing/2014/main" id="{FB28E21E-76AE-9823-93FE-65FFE6190C1D}"/>
              </a:ext>
            </a:extLst>
          </p:cNvPr>
          <p:cNvCxnSpPr>
            <a:cxnSpLocks/>
          </p:cNvCxnSpPr>
          <p:nvPr userDrawn="1"/>
        </p:nvCxnSpPr>
        <p:spPr>
          <a:xfrm>
            <a:off x="570852" y="1254620"/>
            <a:ext cx="403036" cy="0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81CA887-CA96-CA97-AAB3-3EAC8C94B4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6627" y="855680"/>
            <a:ext cx="2405467" cy="332399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2400" spc="-3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+mj-ea"/>
                <a:ea typeface="+mj-ea"/>
                <a:cs typeface="Pretendard Black" panose="02000A03000000020004" pitchFamily="50" charset="-127"/>
              </a:defRPr>
            </a:lvl1pPr>
            <a:lvl2pPr>
              <a:defRPr lang="ko-KR" altLang="en-US" sz="1801" dirty="0" smtClean="0"/>
            </a:lvl2pPr>
            <a:lvl3pPr>
              <a:defRPr lang="ko-KR" altLang="en-US" sz="1801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/>
              <a:t>타이틀을 입력해주세요</a:t>
            </a:r>
          </a:p>
        </p:txBody>
      </p:sp>
      <p:sp>
        <p:nvSpPr>
          <p:cNvPr id="2" name="날짜 개체 틀 2">
            <a:extLst>
              <a:ext uri="{FF2B5EF4-FFF2-40B4-BE49-F238E27FC236}">
                <a16:creationId xmlns:a16="http://schemas.microsoft.com/office/drawing/2014/main" id="{24D201B8-BE9A-4805-F418-241C6AE666A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1" y="6356352"/>
            <a:ext cx="2743200" cy="365125"/>
          </a:xfrm>
        </p:spPr>
        <p:txBody>
          <a:bodyPr/>
          <a:lstStyle/>
          <a:p>
            <a:fld id="{6E6063F5-4874-44E1-9930-331979E68F5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356C7907-D0A5-EB7A-5B3E-E0332E4E92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32DD23F8-8115-9BC6-CF6A-0C4FAFD140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1" y="6356352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4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85D83254-FB32-476D-5893-8D2FCD0E3C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77640"/>
            <a:ext cx="4937899" cy="38605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6DB8-4B99-4F0F-9BBA-96C0E4AE034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194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45CDA08-0550-15F0-1554-A19145E17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903" y="1697794"/>
            <a:ext cx="4149724" cy="4627269"/>
          </a:xfrm>
          <a:custGeom>
            <a:avLst/>
            <a:gdLst>
              <a:gd name="connsiteX0" fmla="*/ 278073 w 4149725"/>
              <a:gd name="connsiteY0" fmla="*/ 0 h 4627269"/>
              <a:gd name="connsiteX1" fmla="*/ 3871652 w 4149725"/>
              <a:gd name="connsiteY1" fmla="*/ 0 h 4627269"/>
              <a:gd name="connsiteX2" fmla="*/ 4149725 w 4149725"/>
              <a:gd name="connsiteY2" fmla="*/ 278073 h 4627269"/>
              <a:gd name="connsiteX3" fmla="*/ 4149725 w 4149725"/>
              <a:gd name="connsiteY3" fmla="*/ 4349196 h 4627269"/>
              <a:gd name="connsiteX4" fmla="*/ 3871652 w 4149725"/>
              <a:gd name="connsiteY4" fmla="*/ 4627269 h 4627269"/>
              <a:gd name="connsiteX5" fmla="*/ 278073 w 4149725"/>
              <a:gd name="connsiteY5" fmla="*/ 4627269 h 4627269"/>
              <a:gd name="connsiteX6" fmla="*/ 0 w 4149725"/>
              <a:gd name="connsiteY6" fmla="*/ 4349196 h 4627269"/>
              <a:gd name="connsiteX7" fmla="*/ 0 w 4149725"/>
              <a:gd name="connsiteY7" fmla="*/ 278073 h 4627269"/>
              <a:gd name="connsiteX8" fmla="*/ 278073 w 4149725"/>
              <a:gd name="connsiteY8" fmla="*/ 0 h 462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725" h="4627269">
                <a:moveTo>
                  <a:pt x="278073" y="0"/>
                </a:moveTo>
                <a:lnTo>
                  <a:pt x="3871652" y="0"/>
                </a:lnTo>
                <a:cubicBezTo>
                  <a:pt x="4025227" y="0"/>
                  <a:pt x="4149725" y="124498"/>
                  <a:pt x="4149725" y="278073"/>
                </a:cubicBezTo>
                <a:lnTo>
                  <a:pt x="4149725" y="4349196"/>
                </a:lnTo>
                <a:cubicBezTo>
                  <a:pt x="4149725" y="4502771"/>
                  <a:pt x="4025227" y="4627269"/>
                  <a:pt x="3871652" y="4627269"/>
                </a:cubicBezTo>
                <a:lnTo>
                  <a:pt x="278073" y="4627269"/>
                </a:lnTo>
                <a:cubicBezTo>
                  <a:pt x="124498" y="4627269"/>
                  <a:pt x="0" y="4502771"/>
                  <a:pt x="0" y="4349196"/>
                </a:cubicBezTo>
                <a:lnTo>
                  <a:pt x="0" y="278073"/>
                </a:lnTo>
                <a:cubicBezTo>
                  <a:pt x="0" y="124498"/>
                  <a:pt x="124498" y="0"/>
                  <a:pt x="2780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55D5-9F24-4844-AA44-8E4EC0EC4E7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410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0EE782F-E522-8C11-8CE9-008A412EB8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07200" y="2184399"/>
            <a:ext cx="3848100" cy="3848100"/>
          </a:xfrm>
          <a:custGeom>
            <a:avLst/>
            <a:gdLst>
              <a:gd name="connsiteX0" fmla="*/ 1924050 w 3848100"/>
              <a:gd name="connsiteY0" fmla="*/ 0 h 3848100"/>
              <a:gd name="connsiteX1" fmla="*/ 3848100 w 3848100"/>
              <a:gd name="connsiteY1" fmla="*/ 1924050 h 3848100"/>
              <a:gd name="connsiteX2" fmla="*/ 1924050 w 3848100"/>
              <a:gd name="connsiteY2" fmla="*/ 3848100 h 3848100"/>
              <a:gd name="connsiteX3" fmla="*/ 0 w 3848100"/>
              <a:gd name="connsiteY3" fmla="*/ 1924050 h 3848100"/>
              <a:gd name="connsiteX4" fmla="*/ 1924050 w 3848100"/>
              <a:gd name="connsiteY4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0" h="3848100">
                <a:moveTo>
                  <a:pt x="1924050" y="0"/>
                </a:moveTo>
                <a:cubicBezTo>
                  <a:pt x="2986673" y="0"/>
                  <a:pt x="3848100" y="861427"/>
                  <a:pt x="3848100" y="1924050"/>
                </a:cubicBezTo>
                <a:cubicBezTo>
                  <a:pt x="3848100" y="2986673"/>
                  <a:pt x="2986673" y="3848100"/>
                  <a:pt x="1924050" y="3848100"/>
                </a:cubicBezTo>
                <a:cubicBezTo>
                  <a:pt x="861427" y="3848100"/>
                  <a:pt x="0" y="2986673"/>
                  <a:pt x="0" y="1924050"/>
                </a:cubicBezTo>
                <a:cubicBezTo>
                  <a:pt x="0" y="861427"/>
                  <a:pt x="861427" y="0"/>
                  <a:pt x="19240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CD94-83EF-424D-92F7-94410715671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76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3A5CF9-6550-61BC-62DC-B9CFA32EFE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9431" y="2253220"/>
            <a:ext cx="3193141" cy="3154766"/>
          </a:xfrm>
          <a:custGeom>
            <a:avLst/>
            <a:gdLst>
              <a:gd name="connsiteX0" fmla="*/ 1674957 w 3193142"/>
              <a:gd name="connsiteY0" fmla="*/ 1636582 h 3154766"/>
              <a:gd name="connsiteX1" fmla="*/ 3193142 w 3193142"/>
              <a:gd name="connsiteY1" fmla="*/ 1636582 h 3154766"/>
              <a:gd name="connsiteX2" fmla="*/ 3193142 w 3193142"/>
              <a:gd name="connsiteY2" fmla="*/ 3154766 h 3154766"/>
              <a:gd name="connsiteX3" fmla="*/ 1674957 w 3193142"/>
              <a:gd name="connsiteY3" fmla="*/ 3154766 h 3154766"/>
              <a:gd name="connsiteX4" fmla="*/ 0 w 3193142"/>
              <a:gd name="connsiteY4" fmla="*/ 1636582 h 3154766"/>
              <a:gd name="connsiteX5" fmla="*/ 1518185 w 3193142"/>
              <a:gd name="connsiteY5" fmla="*/ 1636582 h 3154766"/>
              <a:gd name="connsiteX6" fmla="*/ 1518185 w 3193142"/>
              <a:gd name="connsiteY6" fmla="*/ 3154766 h 3154766"/>
              <a:gd name="connsiteX7" fmla="*/ 0 w 3193142"/>
              <a:gd name="connsiteY7" fmla="*/ 3154766 h 3154766"/>
              <a:gd name="connsiteX8" fmla="*/ 1674957 w 3193142"/>
              <a:gd name="connsiteY8" fmla="*/ 0 h 3154766"/>
              <a:gd name="connsiteX9" fmla="*/ 3193142 w 3193142"/>
              <a:gd name="connsiteY9" fmla="*/ 0 h 3154766"/>
              <a:gd name="connsiteX10" fmla="*/ 3193142 w 3193142"/>
              <a:gd name="connsiteY10" fmla="*/ 1518184 h 3154766"/>
              <a:gd name="connsiteX11" fmla="*/ 1674957 w 3193142"/>
              <a:gd name="connsiteY11" fmla="*/ 1518184 h 3154766"/>
              <a:gd name="connsiteX12" fmla="*/ 0 w 3193142"/>
              <a:gd name="connsiteY12" fmla="*/ 0 h 3154766"/>
              <a:gd name="connsiteX13" fmla="*/ 1518185 w 3193142"/>
              <a:gd name="connsiteY13" fmla="*/ 0 h 3154766"/>
              <a:gd name="connsiteX14" fmla="*/ 1518185 w 3193142"/>
              <a:gd name="connsiteY14" fmla="*/ 1518184 h 3154766"/>
              <a:gd name="connsiteX15" fmla="*/ 0 w 3193142"/>
              <a:gd name="connsiteY15" fmla="*/ 1518184 h 3154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93142" h="3154766">
                <a:moveTo>
                  <a:pt x="1674957" y="1636582"/>
                </a:moveTo>
                <a:lnTo>
                  <a:pt x="3193142" y="1636582"/>
                </a:lnTo>
                <a:lnTo>
                  <a:pt x="3193142" y="3154766"/>
                </a:lnTo>
                <a:lnTo>
                  <a:pt x="1674957" y="3154766"/>
                </a:lnTo>
                <a:close/>
                <a:moveTo>
                  <a:pt x="0" y="1636582"/>
                </a:moveTo>
                <a:lnTo>
                  <a:pt x="1518185" y="1636582"/>
                </a:lnTo>
                <a:lnTo>
                  <a:pt x="1518185" y="3154766"/>
                </a:lnTo>
                <a:lnTo>
                  <a:pt x="0" y="3154766"/>
                </a:lnTo>
                <a:close/>
                <a:moveTo>
                  <a:pt x="1674957" y="0"/>
                </a:moveTo>
                <a:lnTo>
                  <a:pt x="3193142" y="0"/>
                </a:lnTo>
                <a:lnTo>
                  <a:pt x="3193142" y="1518184"/>
                </a:lnTo>
                <a:lnTo>
                  <a:pt x="1674957" y="1518184"/>
                </a:lnTo>
                <a:close/>
                <a:moveTo>
                  <a:pt x="0" y="0"/>
                </a:moveTo>
                <a:lnTo>
                  <a:pt x="1518185" y="0"/>
                </a:lnTo>
                <a:lnTo>
                  <a:pt x="1518185" y="1518184"/>
                </a:lnTo>
                <a:lnTo>
                  <a:pt x="0" y="15181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D6B87-6F5C-44FE-AAB9-0068036A9BE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1214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87AE0DF-50D7-4D94-F7B6-9A4091CB0B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3105" y="2806265"/>
            <a:ext cx="1705797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A69B53C-629A-841C-7EB5-764E4DE135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384" y="2806265"/>
            <a:ext cx="1705797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E89FB958-59BD-AF20-9779-FD75050655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64824" y="2806265"/>
            <a:ext cx="1705797" cy="1019385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202C-F53B-4213-B798-E701866456F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6440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65756F2-EDA8-770C-E7D3-0859217713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0805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CC2E621-9128-8356-A650-AB51DBDE88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4219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7FFE57D-25A2-B79B-E63D-D9D0D74A27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7632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4301B0F-FB5B-748B-6FFC-E75A1548CF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41047" y="1776652"/>
            <a:ext cx="1890151" cy="1499949"/>
          </a:xfrm>
          <a:custGeom>
            <a:avLst/>
            <a:gdLst>
              <a:gd name="connsiteX0" fmla="*/ 0 w 1705798"/>
              <a:gd name="connsiteY0" fmla="*/ 0 h 1019385"/>
              <a:gd name="connsiteX1" fmla="*/ 1705798 w 1705798"/>
              <a:gd name="connsiteY1" fmla="*/ 0 h 1019385"/>
              <a:gd name="connsiteX2" fmla="*/ 1705798 w 1705798"/>
              <a:gd name="connsiteY2" fmla="*/ 1019385 h 1019385"/>
              <a:gd name="connsiteX3" fmla="*/ 0 w 1705798"/>
              <a:gd name="connsiteY3" fmla="*/ 1019385 h 101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5798" h="1019385">
                <a:moveTo>
                  <a:pt x="0" y="0"/>
                </a:moveTo>
                <a:lnTo>
                  <a:pt x="1705798" y="0"/>
                </a:lnTo>
                <a:lnTo>
                  <a:pt x="1705798" y="1019385"/>
                </a:lnTo>
                <a:lnTo>
                  <a:pt x="0" y="1019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64C2-A4E9-42D0-A50D-EC9D0FECECC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4112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C38331E-BCEB-6ED1-DC12-16A4BD3125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5083" y="2684119"/>
            <a:ext cx="4710898" cy="30484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7C3C-3AB2-4449-9DF9-F79353E5B1D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277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00D0217-7B52-00E1-48F5-3E4A2012AF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2555" y="2072258"/>
            <a:ext cx="3858306" cy="3509408"/>
          </a:xfrm>
          <a:custGeom>
            <a:avLst/>
            <a:gdLst>
              <a:gd name="connsiteX0" fmla="*/ 1929153 w 3858306"/>
              <a:gd name="connsiteY0" fmla="*/ 0 h 3509408"/>
              <a:gd name="connsiteX1" fmla="*/ 3858306 w 3858306"/>
              <a:gd name="connsiteY1" fmla="*/ 0 h 3509408"/>
              <a:gd name="connsiteX2" fmla="*/ 3858306 w 3858306"/>
              <a:gd name="connsiteY2" fmla="*/ 3509408 h 3509408"/>
              <a:gd name="connsiteX3" fmla="*/ 1929153 w 3858306"/>
              <a:gd name="connsiteY3" fmla="*/ 3509408 h 3509408"/>
              <a:gd name="connsiteX4" fmla="*/ 0 w 3858306"/>
              <a:gd name="connsiteY4" fmla="*/ 1754704 h 3509408"/>
              <a:gd name="connsiteX5" fmla="*/ 1929153 w 3858306"/>
              <a:gd name="connsiteY5" fmla="*/ 0 h 350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8306" h="3509408">
                <a:moveTo>
                  <a:pt x="1929153" y="0"/>
                </a:moveTo>
                <a:lnTo>
                  <a:pt x="3858306" y="0"/>
                </a:lnTo>
                <a:lnTo>
                  <a:pt x="3858306" y="3509408"/>
                </a:lnTo>
                <a:lnTo>
                  <a:pt x="1929153" y="3509408"/>
                </a:lnTo>
                <a:cubicBezTo>
                  <a:pt x="863711" y="3509408"/>
                  <a:pt x="0" y="2723800"/>
                  <a:pt x="0" y="1754704"/>
                </a:cubicBezTo>
                <a:cubicBezTo>
                  <a:pt x="0" y="785608"/>
                  <a:pt x="863711" y="0"/>
                  <a:pt x="19291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76978-B849-4FDD-AD26-E33D7E1D1C6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275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4BCC8BC-F7B2-D6E1-A561-0CA354638D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20475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2E4F31A-7EDF-9771-41D0-4DD76080ED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4761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CF44D42C-5F1C-CA1B-C501-9ABB8FDDC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047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8643866-6AED-44BF-4D83-46539CFE92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3333" y="2376321"/>
            <a:ext cx="1497728" cy="1497728"/>
          </a:xfrm>
          <a:custGeom>
            <a:avLst/>
            <a:gdLst>
              <a:gd name="connsiteX0" fmla="*/ 748864 w 1497728"/>
              <a:gd name="connsiteY0" fmla="*/ 0 h 1497728"/>
              <a:gd name="connsiteX1" fmla="*/ 1497728 w 1497728"/>
              <a:gd name="connsiteY1" fmla="*/ 748864 h 1497728"/>
              <a:gd name="connsiteX2" fmla="*/ 748864 w 1497728"/>
              <a:gd name="connsiteY2" fmla="*/ 1497728 h 1497728"/>
              <a:gd name="connsiteX3" fmla="*/ 0 w 1497728"/>
              <a:gd name="connsiteY3" fmla="*/ 748864 h 1497728"/>
              <a:gd name="connsiteX4" fmla="*/ 748864 w 1497728"/>
              <a:gd name="connsiteY4" fmla="*/ 0 h 149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7728" h="1497728">
                <a:moveTo>
                  <a:pt x="748864" y="0"/>
                </a:moveTo>
                <a:cubicBezTo>
                  <a:pt x="1162450" y="0"/>
                  <a:pt x="1497728" y="335278"/>
                  <a:pt x="1497728" y="748864"/>
                </a:cubicBezTo>
                <a:cubicBezTo>
                  <a:pt x="1497728" y="1162450"/>
                  <a:pt x="1162450" y="1497728"/>
                  <a:pt x="748864" y="1497728"/>
                </a:cubicBezTo>
                <a:cubicBezTo>
                  <a:pt x="335278" y="1497728"/>
                  <a:pt x="0" y="1162450"/>
                  <a:pt x="0" y="748864"/>
                </a:cubicBezTo>
                <a:cubicBezTo>
                  <a:pt x="0" y="335278"/>
                  <a:pt x="335278" y="0"/>
                  <a:pt x="7488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B149-D484-42E0-A29F-3C2505E3D28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519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0A11EE4-F3BF-67E7-7669-AAE9AF452F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56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3756-32C6-495D-8B75-B4F9A52DB69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361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A7670982-2979-A910-0BCE-2F76B8F09A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80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493A41A-619E-F0FF-7087-D6D72044A0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71142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ED6EEE0-8E35-A9AC-A118-18D5D8F860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70428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8897730B-9E71-8D55-4A87-DD64BE53E8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8820" y="2369723"/>
            <a:ext cx="1414768" cy="1414768"/>
          </a:xfrm>
          <a:custGeom>
            <a:avLst/>
            <a:gdLst>
              <a:gd name="connsiteX0" fmla="*/ 707384 w 1414768"/>
              <a:gd name="connsiteY0" fmla="*/ 0 h 1414768"/>
              <a:gd name="connsiteX1" fmla="*/ 1414768 w 1414768"/>
              <a:gd name="connsiteY1" fmla="*/ 707384 h 1414768"/>
              <a:gd name="connsiteX2" fmla="*/ 707384 w 1414768"/>
              <a:gd name="connsiteY2" fmla="*/ 1414768 h 1414768"/>
              <a:gd name="connsiteX3" fmla="*/ 0 w 1414768"/>
              <a:gd name="connsiteY3" fmla="*/ 707384 h 1414768"/>
              <a:gd name="connsiteX4" fmla="*/ 707384 w 1414768"/>
              <a:gd name="connsiteY4" fmla="*/ 0 h 141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8" h="1414768">
                <a:moveTo>
                  <a:pt x="707384" y="0"/>
                </a:moveTo>
                <a:cubicBezTo>
                  <a:pt x="1098061" y="0"/>
                  <a:pt x="1414768" y="316707"/>
                  <a:pt x="1414768" y="707384"/>
                </a:cubicBezTo>
                <a:cubicBezTo>
                  <a:pt x="1414768" y="1098061"/>
                  <a:pt x="1098061" y="1414768"/>
                  <a:pt x="707384" y="1414768"/>
                </a:cubicBezTo>
                <a:cubicBezTo>
                  <a:pt x="316707" y="1414768"/>
                  <a:pt x="0" y="1098061"/>
                  <a:pt x="0" y="707384"/>
                </a:cubicBezTo>
                <a:cubicBezTo>
                  <a:pt x="0" y="316707"/>
                  <a:pt x="316707" y="0"/>
                  <a:pt x="7073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DC13E-1C3F-4DE5-8EAC-1347B3CCA3E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63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EED2EDC-272A-D169-F64A-E04BEB148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332"/>
            <a:ext cx="12192000" cy="42354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7C944-3903-4869-9832-4EB4E623B45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5804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8F2372-35E3-307A-542B-04B344C390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668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3244D5F-6512-A594-BBA8-73FE630ED9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87238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421934C-011F-54C9-0277-8619F9DC0C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8100" y="4206154"/>
            <a:ext cx="2643906" cy="1762604"/>
          </a:xfrm>
          <a:custGeom>
            <a:avLst/>
            <a:gdLst>
              <a:gd name="connsiteX0" fmla="*/ 0 w 2643906"/>
              <a:gd name="connsiteY0" fmla="*/ 0 h 1762604"/>
              <a:gd name="connsiteX1" fmla="*/ 2643906 w 2643906"/>
              <a:gd name="connsiteY1" fmla="*/ 0 h 1762604"/>
              <a:gd name="connsiteX2" fmla="*/ 2643906 w 2643906"/>
              <a:gd name="connsiteY2" fmla="*/ 1762604 h 1762604"/>
              <a:gd name="connsiteX3" fmla="*/ 0 w 2643906"/>
              <a:gd name="connsiteY3" fmla="*/ 1762604 h 17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3906" h="1762604">
                <a:moveTo>
                  <a:pt x="0" y="0"/>
                </a:moveTo>
                <a:lnTo>
                  <a:pt x="2643906" y="0"/>
                </a:lnTo>
                <a:lnTo>
                  <a:pt x="2643906" y="1762604"/>
                </a:lnTo>
                <a:lnTo>
                  <a:pt x="0" y="17626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8BC6-9710-41F9-B0FD-43772CDAF5A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2330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CF832C8-EED1-26AB-165B-B3158EDD87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02878" y="1760860"/>
            <a:ext cx="5135563" cy="4508921"/>
          </a:xfrm>
          <a:custGeom>
            <a:avLst/>
            <a:gdLst>
              <a:gd name="connsiteX0" fmla="*/ 236222 w 5135562"/>
              <a:gd name="connsiteY0" fmla="*/ 0 h 4508921"/>
              <a:gd name="connsiteX1" fmla="*/ 4899340 w 5135562"/>
              <a:gd name="connsiteY1" fmla="*/ 0 h 4508921"/>
              <a:gd name="connsiteX2" fmla="*/ 5135562 w 5135562"/>
              <a:gd name="connsiteY2" fmla="*/ 236222 h 4508921"/>
              <a:gd name="connsiteX3" fmla="*/ 5135562 w 5135562"/>
              <a:gd name="connsiteY3" fmla="*/ 4272699 h 4508921"/>
              <a:gd name="connsiteX4" fmla="*/ 4899340 w 5135562"/>
              <a:gd name="connsiteY4" fmla="*/ 4508921 h 4508921"/>
              <a:gd name="connsiteX5" fmla="*/ 236222 w 5135562"/>
              <a:gd name="connsiteY5" fmla="*/ 4508921 h 4508921"/>
              <a:gd name="connsiteX6" fmla="*/ 0 w 5135562"/>
              <a:gd name="connsiteY6" fmla="*/ 4272699 h 4508921"/>
              <a:gd name="connsiteX7" fmla="*/ 0 w 5135562"/>
              <a:gd name="connsiteY7" fmla="*/ 236222 h 4508921"/>
              <a:gd name="connsiteX8" fmla="*/ 236222 w 5135562"/>
              <a:gd name="connsiteY8" fmla="*/ 0 h 450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35562" h="4508921">
                <a:moveTo>
                  <a:pt x="236222" y="0"/>
                </a:moveTo>
                <a:lnTo>
                  <a:pt x="4899340" y="0"/>
                </a:lnTo>
                <a:cubicBezTo>
                  <a:pt x="5029802" y="0"/>
                  <a:pt x="5135562" y="105760"/>
                  <a:pt x="5135562" y="236222"/>
                </a:cubicBezTo>
                <a:lnTo>
                  <a:pt x="5135562" y="4272699"/>
                </a:lnTo>
                <a:cubicBezTo>
                  <a:pt x="5135562" y="4403161"/>
                  <a:pt x="5029802" y="4508921"/>
                  <a:pt x="4899340" y="4508921"/>
                </a:cubicBezTo>
                <a:lnTo>
                  <a:pt x="236222" y="4508921"/>
                </a:lnTo>
                <a:cubicBezTo>
                  <a:pt x="105760" y="4508921"/>
                  <a:pt x="0" y="4403161"/>
                  <a:pt x="0" y="4272699"/>
                </a:cubicBezTo>
                <a:lnTo>
                  <a:pt x="0" y="236222"/>
                </a:lnTo>
                <a:cubicBezTo>
                  <a:pt x="0" y="105760"/>
                  <a:pt x="105760" y="0"/>
                  <a:pt x="2362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15E7-50AB-4C80-9FA0-460FFB24801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502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2FDCBB-2579-83DA-F87F-1A780BF65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2476499"/>
            <a:ext cx="9853614" cy="2324099"/>
          </a:xfrm>
          <a:custGeom>
            <a:avLst/>
            <a:gdLst>
              <a:gd name="connsiteX0" fmla="*/ 0 w 9853614"/>
              <a:gd name="connsiteY0" fmla="*/ 0 h 2324099"/>
              <a:gd name="connsiteX1" fmla="*/ 9853614 w 9853614"/>
              <a:gd name="connsiteY1" fmla="*/ 0 h 2324099"/>
              <a:gd name="connsiteX2" fmla="*/ 9853614 w 9853614"/>
              <a:gd name="connsiteY2" fmla="*/ 2324099 h 2324099"/>
              <a:gd name="connsiteX3" fmla="*/ 0 w 9853614"/>
              <a:gd name="connsiteY3" fmla="*/ 2324099 h 232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3614" h="2324099">
                <a:moveTo>
                  <a:pt x="0" y="0"/>
                </a:moveTo>
                <a:lnTo>
                  <a:pt x="9853614" y="0"/>
                </a:lnTo>
                <a:lnTo>
                  <a:pt x="9853614" y="2324099"/>
                </a:lnTo>
                <a:lnTo>
                  <a:pt x="0" y="23240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3F5C3-12AD-4E4F-9E4B-C0BC8167182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5771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3C4B5D50-5C68-5EEB-86C9-D2E8CC366A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0" y="1265398"/>
            <a:ext cx="3353995" cy="5043329"/>
          </a:xfrm>
          <a:custGeom>
            <a:avLst/>
            <a:gdLst>
              <a:gd name="connsiteX0" fmla="*/ 0 w 9853614"/>
              <a:gd name="connsiteY0" fmla="*/ 0 h 2324099"/>
              <a:gd name="connsiteX1" fmla="*/ 9853614 w 9853614"/>
              <a:gd name="connsiteY1" fmla="*/ 0 h 2324099"/>
              <a:gd name="connsiteX2" fmla="*/ 9853614 w 9853614"/>
              <a:gd name="connsiteY2" fmla="*/ 2324099 h 2324099"/>
              <a:gd name="connsiteX3" fmla="*/ 0 w 9853614"/>
              <a:gd name="connsiteY3" fmla="*/ 2324099 h 232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3614" h="2324099">
                <a:moveTo>
                  <a:pt x="0" y="0"/>
                </a:moveTo>
                <a:lnTo>
                  <a:pt x="9853614" y="0"/>
                </a:lnTo>
                <a:lnTo>
                  <a:pt x="9853614" y="2324099"/>
                </a:lnTo>
                <a:lnTo>
                  <a:pt x="0" y="23240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7885-5B7D-44D5-9FB7-47E7ACFE585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622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1BDFE2C-3157-A038-4566-637B1EC62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1765" y="0"/>
            <a:ext cx="672023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3F78-1101-462A-B2EB-8EF55F9F21D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6881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46175E5-8759-E3E6-8372-31A729FDA8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070" y="2609851"/>
            <a:ext cx="2952750" cy="2952750"/>
          </a:xfrm>
          <a:custGeom>
            <a:avLst/>
            <a:gdLst>
              <a:gd name="connsiteX0" fmla="*/ 82559 w 2952750"/>
              <a:gd name="connsiteY0" fmla="*/ 0 h 2952750"/>
              <a:gd name="connsiteX1" fmla="*/ 2870191 w 2952750"/>
              <a:gd name="connsiteY1" fmla="*/ 0 h 2952750"/>
              <a:gd name="connsiteX2" fmla="*/ 2952750 w 2952750"/>
              <a:gd name="connsiteY2" fmla="*/ 82559 h 2952750"/>
              <a:gd name="connsiteX3" fmla="*/ 2952750 w 2952750"/>
              <a:gd name="connsiteY3" fmla="*/ 2870191 h 2952750"/>
              <a:gd name="connsiteX4" fmla="*/ 2870191 w 2952750"/>
              <a:gd name="connsiteY4" fmla="*/ 2952750 h 2952750"/>
              <a:gd name="connsiteX5" fmla="*/ 82559 w 2952750"/>
              <a:gd name="connsiteY5" fmla="*/ 2952750 h 2952750"/>
              <a:gd name="connsiteX6" fmla="*/ 0 w 2952750"/>
              <a:gd name="connsiteY6" fmla="*/ 2870191 h 2952750"/>
              <a:gd name="connsiteX7" fmla="*/ 0 w 2952750"/>
              <a:gd name="connsiteY7" fmla="*/ 82559 h 2952750"/>
              <a:gd name="connsiteX8" fmla="*/ 82559 w 2952750"/>
              <a:gd name="connsiteY8" fmla="*/ 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750" h="2952750">
                <a:moveTo>
                  <a:pt x="82559" y="0"/>
                </a:moveTo>
                <a:lnTo>
                  <a:pt x="2870191" y="0"/>
                </a:lnTo>
                <a:cubicBezTo>
                  <a:pt x="2915787" y="0"/>
                  <a:pt x="2952750" y="36963"/>
                  <a:pt x="2952750" y="82559"/>
                </a:cubicBezTo>
                <a:lnTo>
                  <a:pt x="2952750" y="2870191"/>
                </a:lnTo>
                <a:cubicBezTo>
                  <a:pt x="2952750" y="2915787"/>
                  <a:pt x="2915787" y="2952750"/>
                  <a:pt x="2870191" y="2952750"/>
                </a:cubicBezTo>
                <a:lnTo>
                  <a:pt x="82559" y="2952750"/>
                </a:lnTo>
                <a:cubicBezTo>
                  <a:pt x="36963" y="2952750"/>
                  <a:pt x="0" y="2915787"/>
                  <a:pt x="0" y="2870191"/>
                </a:cubicBezTo>
                <a:lnTo>
                  <a:pt x="0" y="82559"/>
                </a:lnTo>
                <a:cubicBezTo>
                  <a:pt x="0" y="36963"/>
                  <a:pt x="36963" y="0"/>
                  <a:pt x="825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8E7D-4700-4A74-9F10-EF21DB2324C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521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5CCF5620-D4A6-533E-13C7-4FC0638FF2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52971" y="4552953"/>
            <a:ext cx="4875394" cy="1772113"/>
          </a:xfrm>
          <a:custGeom>
            <a:avLst/>
            <a:gdLst>
              <a:gd name="connsiteX0" fmla="*/ 0 w 4875394"/>
              <a:gd name="connsiteY0" fmla="*/ 0 h 1772113"/>
              <a:gd name="connsiteX1" fmla="*/ 4875394 w 4875394"/>
              <a:gd name="connsiteY1" fmla="*/ 0 h 1772113"/>
              <a:gd name="connsiteX2" fmla="*/ 4875394 w 4875394"/>
              <a:gd name="connsiteY2" fmla="*/ 1772113 h 1772113"/>
              <a:gd name="connsiteX3" fmla="*/ 0 w 4875394"/>
              <a:gd name="connsiteY3" fmla="*/ 1772113 h 177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394" h="1772113">
                <a:moveTo>
                  <a:pt x="0" y="0"/>
                </a:moveTo>
                <a:lnTo>
                  <a:pt x="4875394" y="0"/>
                </a:lnTo>
                <a:lnTo>
                  <a:pt x="4875394" y="1772113"/>
                </a:lnTo>
                <a:lnTo>
                  <a:pt x="0" y="17721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223BC36E-3F20-3B8C-52EA-295AE1EAD5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11887" y="3352800"/>
            <a:ext cx="2916478" cy="1143000"/>
          </a:xfrm>
          <a:custGeom>
            <a:avLst/>
            <a:gdLst>
              <a:gd name="connsiteX0" fmla="*/ 0 w 2916479"/>
              <a:gd name="connsiteY0" fmla="*/ 0 h 1143000"/>
              <a:gd name="connsiteX1" fmla="*/ 2916479 w 2916479"/>
              <a:gd name="connsiteY1" fmla="*/ 0 h 1143000"/>
              <a:gd name="connsiteX2" fmla="*/ 2916479 w 2916479"/>
              <a:gd name="connsiteY2" fmla="*/ 1143000 h 1143000"/>
              <a:gd name="connsiteX3" fmla="*/ 0 w 291647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479" h="1143000">
                <a:moveTo>
                  <a:pt x="0" y="0"/>
                </a:moveTo>
                <a:lnTo>
                  <a:pt x="2916479" y="0"/>
                </a:lnTo>
                <a:lnTo>
                  <a:pt x="2916479" y="1143000"/>
                </a:lnTo>
                <a:lnTo>
                  <a:pt x="0" y="114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590147A2-577C-4778-11F0-1AF13BB4E1D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1887" y="2133600"/>
            <a:ext cx="2916478" cy="1143000"/>
          </a:xfrm>
          <a:custGeom>
            <a:avLst/>
            <a:gdLst>
              <a:gd name="connsiteX0" fmla="*/ 0 w 2916479"/>
              <a:gd name="connsiteY0" fmla="*/ 0 h 1143000"/>
              <a:gd name="connsiteX1" fmla="*/ 2916479 w 2916479"/>
              <a:gd name="connsiteY1" fmla="*/ 0 h 1143000"/>
              <a:gd name="connsiteX2" fmla="*/ 2916479 w 2916479"/>
              <a:gd name="connsiteY2" fmla="*/ 1143000 h 1143000"/>
              <a:gd name="connsiteX3" fmla="*/ 0 w 291647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479" h="1143000">
                <a:moveTo>
                  <a:pt x="0" y="0"/>
                </a:moveTo>
                <a:lnTo>
                  <a:pt x="2916479" y="0"/>
                </a:lnTo>
                <a:lnTo>
                  <a:pt x="2916479" y="1143000"/>
                </a:lnTo>
                <a:lnTo>
                  <a:pt x="0" y="114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2F9BDE5B-CA31-C3C0-E346-29DB42F6B4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52970" y="2133601"/>
            <a:ext cx="1892420" cy="2362200"/>
          </a:xfrm>
          <a:custGeom>
            <a:avLst/>
            <a:gdLst>
              <a:gd name="connsiteX0" fmla="*/ 0 w 1892420"/>
              <a:gd name="connsiteY0" fmla="*/ 0 h 2362200"/>
              <a:gd name="connsiteX1" fmla="*/ 1892420 w 1892420"/>
              <a:gd name="connsiteY1" fmla="*/ 0 h 2362200"/>
              <a:gd name="connsiteX2" fmla="*/ 1892420 w 1892420"/>
              <a:gd name="connsiteY2" fmla="*/ 2362200 h 2362200"/>
              <a:gd name="connsiteX3" fmla="*/ 0 w 1892420"/>
              <a:gd name="connsiteY3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2362200">
                <a:moveTo>
                  <a:pt x="0" y="0"/>
                </a:moveTo>
                <a:lnTo>
                  <a:pt x="1892420" y="0"/>
                </a:lnTo>
                <a:lnTo>
                  <a:pt x="1892420" y="2362200"/>
                </a:lnTo>
                <a:lnTo>
                  <a:pt x="0" y="2362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6B49DCC9-A86F-CB43-4A5C-4177EC128E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80" y="3867154"/>
            <a:ext cx="1892420" cy="2457913"/>
          </a:xfrm>
          <a:custGeom>
            <a:avLst/>
            <a:gdLst>
              <a:gd name="connsiteX0" fmla="*/ 0 w 1892420"/>
              <a:gd name="connsiteY0" fmla="*/ 0 h 2457913"/>
              <a:gd name="connsiteX1" fmla="*/ 1892420 w 1892420"/>
              <a:gd name="connsiteY1" fmla="*/ 0 h 2457913"/>
              <a:gd name="connsiteX2" fmla="*/ 1892420 w 1892420"/>
              <a:gd name="connsiteY2" fmla="*/ 2457913 h 2457913"/>
              <a:gd name="connsiteX3" fmla="*/ 0 w 1892420"/>
              <a:gd name="connsiteY3" fmla="*/ 2457913 h 245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2457913">
                <a:moveTo>
                  <a:pt x="0" y="0"/>
                </a:moveTo>
                <a:lnTo>
                  <a:pt x="1892420" y="0"/>
                </a:lnTo>
                <a:lnTo>
                  <a:pt x="1892420" y="2457913"/>
                </a:lnTo>
                <a:lnTo>
                  <a:pt x="0" y="24579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A9E74BEA-4F09-9810-F61C-DF9B4A2395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03580" y="2133600"/>
            <a:ext cx="1892420" cy="1676862"/>
          </a:xfrm>
          <a:custGeom>
            <a:avLst/>
            <a:gdLst>
              <a:gd name="connsiteX0" fmla="*/ 0 w 1892420"/>
              <a:gd name="connsiteY0" fmla="*/ 0 h 1676862"/>
              <a:gd name="connsiteX1" fmla="*/ 1892420 w 1892420"/>
              <a:gd name="connsiteY1" fmla="*/ 0 h 1676862"/>
              <a:gd name="connsiteX2" fmla="*/ 1892420 w 1892420"/>
              <a:gd name="connsiteY2" fmla="*/ 1676862 h 1676862"/>
              <a:gd name="connsiteX3" fmla="*/ 0 w 1892420"/>
              <a:gd name="connsiteY3" fmla="*/ 1676862 h 167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420" h="1676862">
                <a:moveTo>
                  <a:pt x="0" y="0"/>
                </a:moveTo>
                <a:lnTo>
                  <a:pt x="1892420" y="0"/>
                </a:lnTo>
                <a:lnTo>
                  <a:pt x="1892420" y="1676862"/>
                </a:lnTo>
                <a:lnTo>
                  <a:pt x="0" y="1676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9751-B663-4B15-A714-340BBF60F46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2957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447F47C-A408-4949-52FE-9E018871F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67515" y="1878419"/>
            <a:ext cx="1178018" cy="1178018"/>
          </a:xfrm>
          <a:custGeom>
            <a:avLst/>
            <a:gdLst>
              <a:gd name="connsiteX0" fmla="*/ 589009 w 1178018"/>
              <a:gd name="connsiteY0" fmla="*/ 0 h 1178018"/>
              <a:gd name="connsiteX1" fmla="*/ 1178018 w 1178018"/>
              <a:gd name="connsiteY1" fmla="*/ 589009 h 1178018"/>
              <a:gd name="connsiteX2" fmla="*/ 589009 w 1178018"/>
              <a:gd name="connsiteY2" fmla="*/ 1178018 h 1178018"/>
              <a:gd name="connsiteX3" fmla="*/ 0 w 1178018"/>
              <a:gd name="connsiteY3" fmla="*/ 589009 h 1178018"/>
              <a:gd name="connsiteX4" fmla="*/ 589009 w 1178018"/>
              <a:gd name="connsiteY4" fmla="*/ 0 h 117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018" h="1178018">
                <a:moveTo>
                  <a:pt x="589009" y="0"/>
                </a:moveTo>
                <a:cubicBezTo>
                  <a:pt x="914310" y="0"/>
                  <a:pt x="1178018" y="263708"/>
                  <a:pt x="1178018" y="589009"/>
                </a:cubicBezTo>
                <a:cubicBezTo>
                  <a:pt x="1178018" y="914310"/>
                  <a:pt x="914310" y="1178018"/>
                  <a:pt x="589009" y="1178018"/>
                </a:cubicBezTo>
                <a:cubicBezTo>
                  <a:pt x="263708" y="1178018"/>
                  <a:pt x="0" y="914310"/>
                  <a:pt x="0" y="589009"/>
                </a:cubicBezTo>
                <a:cubicBezTo>
                  <a:pt x="0" y="263708"/>
                  <a:pt x="263708" y="0"/>
                  <a:pt x="5890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6959727-EF0D-6CFC-9590-ABE57292B9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46468" y="1878419"/>
            <a:ext cx="1178018" cy="1178018"/>
          </a:xfrm>
          <a:custGeom>
            <a:avLst/>
            <a:gdLst>
              <a:gd name="connsiteX0" fmla="*/ 589009 w 1178018"/>
              <a:gd name="connsiteY0" fmla="*/ 0 h 1178018"/>
              <a:gd name="connsiteX1" fmla="*/ 1178018 w 1178018"/>
              <a:gd name="connsiteY1" fmla="*/ 589009 h 1178018"/>
              <a:gd name="connsiteX2" fmla="*/ 589009 w 1178018"/>
              <a:gd name="connsiteY2" fmla="*/ 1178018 h 1178018"/>
              <a:gd name="connsiteX3" fmla="*/ 0 w 1178018"/>
              <a:gd name="connsiteY3" fmla="*/ 589009 h 1178018"/>
              <a:gd name="connsiteX4" fmla="*/ 589009 w 1178018"/>
              <a:gd name="connsiteY4" fmla="*/ 0 h 117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018" h="1178018">
                <a:moveTo>
                  <a:pt x="589009" y="0"/>
                </a:moveTo>
                <a:cubicBezTo>
                  <a:pt x="914310" y="0"/>
                  <a:pt x="1178018" y="263708"/>
                  <a:pt x="1178018" y="589009"/>
                </a:cubicBezTo>
                <a:cubicBezTo>
                  <a:pt x="1178018" y="914310"/>
                  <a:pt x="914310" y="1178018"/>
                  <a:pt x="589009" y="1178018"/>
                </a:cubicBezTo>
                <a:cubicBezTo>
                  <a:pt x="263708" y="1178018"/>
                  <a:pt x="0" y="914310"/>
                  <a:pt x="0" y="589009"/>
                </a:cubicBezTo>
                <a:cubicBezTo>
                  <a:pt x="0" y="263708"/>
                  <a:pt x="263708" y="0"/>
                  <a:pt x="5890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2AFF-ADE1-4066-A541-0D2332C5251E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9178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B50BE40-1C74-3E37-794F-B6BB57910B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0290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79125F7-C91C-AA66-8B6F-A8DA9090BA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39264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1DAB634-9EBD-8FC7-31AA-C213A24EC5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1315" y="2388393"/>
            <a:ext cx="1081508" cy="1075021"/>
          </a:xfrm>
          <a:custGeom>
            <a:avLst/>
            <a:gdLst>
              <a:gd name="connsiteX0" fmla="*/ 476424 w 1081508"/>
              <a:gd name="connsiteY0" fmla="*/ 0 h 1075021"/>
              <a:gd name="connsiteX1" fmla="*/ 605084 w 1081508"/>
              <a:gd name="connsiteY1" fmla="*/ 0 h 1075021"/>
              <a:gd name="connsiteX2" fmla="*/ 649735 w 1081508"/>
              <a:gd name="connsiteY2" fmla="*/ 4501 h 1075021"/>
              <a:gd name="connsiteX3" fmla="*/ 1081508 w 1081508"/>
              <a:gd name="connsiteY3" fmla="*/ 534268 h 1075021"/>
              <a:gd name="connsiteX4" fmla="*/ 540754 w 1081508"/>
              <a:gd name="connsiteY4" fmla="*/ 1075021 h 1075021"/>
              <a:gd name="connsiteX5" fmla="*/ 0 w 1081508"/>
              <a:gd name="connsiteY5" fmla="*/ 534268 h 1075021"/>
              <a:gd name="connsiteX6" fmla="*/ 431773 w 1081508"/>
              <a:gd name="connsiteY6" fmla="*/ 4501 h 10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1508" h="1075021">
                <a:moveTo>
                  <a:pt x="476424" y="0"/>
                </a:moveTo>
                <a:lnTo>
                  <a:pt x="605084" y="0"/>
                </a:lnTo>
                <a:lnTo>
                  <a:pt x="649735" y="4501"/>
                </a:lnTo>
                <a:cubicBezTo>
                  <a:pt x="896147" y="54924"/>
                  <a:pt x="1081508" y="272949"/>
                  <a:pt x="1081508" y="534268"/>
                </a:cubicBezTo>
                <a:cubicBezTo>
                  <a:pt x="1081508" y="832918"/>
                  <a:pt x="839404" y="1075021"/>
                  <a:pt x="540754" y="1075021"/>
                </a:cubicBezTo>
                <a:cubicBezTo>
                  <a:pt x="242104" y="1075021"/>
                  <a:pt x="0" y="832918"/>
                  <a:pt x="0" y="534268"/>
                </a:cubicBezTo>
                <a:cubicBezTo>
                  <a:pt x="0" y="272949"/>
                  <a:pt x="185361" y="54924"/>
                  <a:pt x="431773" y="450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61A2-9B51-4A54-8E03-5317CE30EF1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879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4612970-3B6C-2F70-1DB0-200157C502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3" y="2"/>
            <a:ext cx="6096002" cy="6857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633E1-6EB4-4666-873A-726B7A5A9A41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403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93C39A4-8B1B-B4B3-D447-B9086F6756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0817" y="2078229"/>
            <a:ext cx="3007835" cy="477803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88A2-AFA5-4C11-9969-930760F7276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6125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811E7C5-DA56-080C-2C45-DDFD1CF0A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1086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19510D2-9409-043B-F7A5-F7CD93D9FA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37536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E15D451-1760-4F1A-76AB-A48D79696D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0985" y="1988355"/>
            <a:ext cx="2390827" cy="2165677"/>
          </a:xfrm>
          <a:custGeom>
            <a:avLst/>
            <a:gdLst>
              <a:gd name="connsiteX0" fmla="*/ 0 w 2390827"/>
              <a:gd name="connsiteY0" fmla="*/ 0 h 2165677"/>
              <a:gd name="connsiteX1" fmla="*/ 2390827 w 2390827"/>
              <a:gd name="connsiteY1" fmla="*/ 0 h 2165677"/>
              <a:gd name="connsiteX2" fmla="*/ 2390827 w 2390827"/>
              <a:gd name="connsiteY2" fmla="*/ 2165677 h 2165677"/>
              <a:gd name="connsiteX3" fmla="*/ 0 w 2390827"/>
              <a:gd name="connsiteY3" fmla="*/ 2165677 h 2165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827" h="2165677">
                <a:moveTo>
                  <a:pt x="0" y="0"/>
                </a:moveTo>
                <a:lnTo>
                  <a:pt x="2390827" y="0"/>
                </a:lnTo>
                <a:lnTo>
                  <a:pt x="2390827" y="2165677"/>
                </a:lnTo>
                <a:lnTo>
                  <a:pt x="0" y="21656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82B4C-BF15-4983-8296-BD420DED76AE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776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65BA9822-8DBA-ABE6-46A4-F94FDA2EDF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5387" y="3312549"/>
            <a:ext cx="2129902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9A85D4F1-5A6E-2E92-016D-540015C394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39486" y="3312549"/>
            <a:ext cx="2129902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ED8402C0-8264-78C2-25BA-A143DA4BDF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9931" y="3312549"/>
            <a:ext cx="2129902" cy="3545455"/>
          </a:xfrm>
          <a:custGeom>
            <a:avLst/>
            <a:gdLst>
              <a:gd name="connsiteX0" fmla="*/ 268879 w 2129903"/>
              <a:gd name="connsiteY0" fmla="*/ 0 h 3545455"/>
              <a:gd name="connsiteX1" fmla="*/ 1861024 w 2129903"/>
              <a:gd name="connsiteY1" fmla="*/ 0 h 3545455"/>
              <a:gd name="connsiteX2" fmla="*/ 2129903 w 2129903"/>
              <a:gd name="connsiteY2" fmla="*/ 268879 h 3545455"/>
              <a:gd name="connsiteX3" fmla="*/ 2129903 w 2129903"/>
              <a:gd name="connsiteY3" fmla="*/ 3545455 h 3545455"/>
              <a:gd name="connsiteX4" fmla="*/ 0 w 2129903"/>
              <a:gd name="connsiteY4" fmla="*/ 3545455 h 3545455"/>
              <a:gd name="connsiteX5" fmla="*/ 0 w 2129903"/>
              <a:gd name="connsiteY5" fmla="*/ 268879 h 3545455"/>
              <a:gd name="connsiteX6" fmla="*/ 268879 w 2129903"/>
              <a:gd name="connsiteY6" fmla="*/ 0 h 354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9903" h="3545455">
                <a:moveTo>
                  <a:pt x="268879" y="0"/>
                </a:moveTo>
                <a:lnTo>
                  <a:pt x="1861024" y="0"/>
                </a:lnTo>
                <a:cubicBezTo>
                  <a:pt x="2009522" y="0"/>
                  <a:pt x="2129903" y="120381"/>
                  <a:pt x="2129903" y="268879"/>
                </a:cubicBezTo>
                <a:lnTo>
                  <a:pt x="2129903" y="3545455"/>
                </a:lnTo>
                <a:lnTo>
                  <a:pt x="0" y="3545455"/>
                </a:lnTo>
                <a:lnTo>
                  <a:pt x="0" y="268879"/>
                </a:lnTo>
                <a:cubicBezTo>
                  <a:pt x="0" y="120381"/>
                  <a:pt x="120381" y="0"/>
                  <a:pt x="268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B42E-07FD-40A8-A315-67456FDF6BD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2678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1DBB5-04D8-4823-A522-1E3E0532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8EBBD2-1E49-43CF-AF9B-BBE22D12B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34F1-96A1-4EAD-B1EF-0703EC48E3B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B5782A-18C0-41DB-9690-AD6E452E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A0E6CA-3190-4F34-857D-575681FE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8FCD-29AB-4D46-8C21-5B2CA80BCC2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93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171BBA6-EE65-8385-96B6-052C296335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37368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FD27-2875-4706-94A8-F3C2F5E8FEA0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605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D91F84B2-C73E-B842-C03E-85F253F4296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271239"/>
            <a:ext cx="2324100" cy="2163143"/>
          </a:xfrm>
          <a:custGeom>
            <a:avLst/>
            <a:gdLst>
              <a:gd name="connsiteX0" fmla="*/ 95860 w 2324099"/>
              <a:gd name="connsiteY0" fmla="*/ 0 h 2163143"/>
              <a:gd name="connsiteX1" fmla="*/ 2228238 w 2324099"/>
              <a:gd name="connsiteY1" fmla="*/ 0 h 2163143"/>
              <a:gd name="connsiteX2" fmla="*/ 2324099 w 2324099"/>
              <a:gd name="connsiteY2" fmla="*/ 95861 h 2163143"/>
              <a:gd name="connsiteX3" fmla="*/ 2324099 w 2324099"/>
              <a:gd name="connsiteY3" fmla="*/ 2067552 h 2163143"/>
              <a:gd name="connsiteX4" fmla="*/ 2265552 w 2324099"/>
              <a:gd name="connsiteY4" fmla="*/ 2155880 h 2163143"/>
              <a:gd name="connsiteX5" fmla="*/ 2229576 w 2324099"/>
              <a:gd name="connsiteY5" fmla="*/ 2163143 h 2163143"/>
              <a:gd name="connsiteX6" fmla="*/ 94523 w 2324099"/>
              <a:gd name="connsiteY6" fmla="*/ 2163143 h 2163143"/>
              <a:gd name="connsiteX7" fmla="*/ 58547 w 2324099"/>
              <a:gd name="connsiteY7" fmla="*/ 2155880 h 2163143"/>
              <a:gd name="connsiteX8" fmla="*/ 7532 w 2324099"/>
              <a:gd name="connsiteY8" fmla="*/ 2104866 h 2163143"/>
              <a:gd name="connsiteX9" fmla="*/ 0 w 2324099"/>
              <a:gd name="connsiteY9" fmla="*/ 2067557 h 2163143"/>
              <a:gd name="connsiteX10" fmla="*/ 0 w 2324099"/>
              <a:gd name="connsiteY10" fmla="*/ 95856 h 2163143"/>
              <a:gd name="connsiteX11" fmla="*/ 7532 w 2324099"/>
              <a:gd name="connsiteY11" fmla="*/ 58548 h 2163143"/>
              <a:gd name="connsiteX12" fmla="*/ 95860 w 2324099"/>
              <a:gd name="connsiteY12" fmla="*/ 0 h 216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4099" h="2163143">
                <a:moveTo>
                  <a:pt x="95860" y="0"/>
                </a:moveTo>
                <a:lnTo>
                  <a:pt x="2228238" y="0"/>
                </a:lnTo>
                <a:cubicBezTo>
                  <a:pt x="2281181" y="0"/>
                  <a:pt x="2324099" y="42918"/>
                  <a:pt x="2324099" y="95861"/>
                </a:cubicBezTo>
                <a:lnTo>
                  <a:pt x="2324099" y="2067552"/>
                </a:lnTo>
                <a:cubicBezTo>
                  <a:pt x="2324099" y="2107260"/>
                  <a:pt x="2299958" y="2141328"/>
                  <a:pt x="2265552" y="2155880"/>
                </a:cubicBezTo>
                <a:lnTo>
                  <a:pt x="2229576" y="2163143"/>
                </a:lnTo>
                <a:lnTo>
                  <a:pt x="94523" y="2163143"/>
                </a:lnTo>
                <a:lnTo>
                  <a:pt x="58547" y="2155880"/>
                </a:lnTo>
                <a:cubicBezTo>
                  <a:pt x="35609" y="2146178"/>
                  <a:pt x="17234" y="2127803"/>
                  <a:pt x="7532" y="2104866"/>
                </a:cubicBezTo>
                <a:lnTo>
                  <a:pt x="0" y="2067557"/>
                </a:lnTo>
                <a:lnTo>
                  <a:pt x="0" y="95856"/>
                </a:lnTo>
                <a:lnTo>
                  <a:pt x="7532" y="58548"/>
                </a:lnTo>
                <a:cubicBezTo>
                  <a:pt x="22085" y="24142"/>
                  <a:pt x="56153" y="0"/>
                  <a:pt x="958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DA58A2B-CC0A-A251-07D0-93A8CE8ED8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099" y="3434383"/>
            <a:ext cx="2324100" cy="2163143"/>
          </a:xfrm>
          <a:custGeom>
            <a:avLst/>
            <a:gdLst>
              <a:gd name="connsiteX0" fmla="*/ 95860 w 2324099"/>
              <a:gd name="connsiteY0" fmla="*/ 0 h 2163143"/>
              <a:gd name="connsiteX1" fmla="*/ 2228238 w 2324099"/>
              <a:gd name="connsiteY1" fmla="*/ 0 h 2163143"/>
              <a:gd name="connsiteX2" fmla="*/ 2324099 w 2324099"/>
              <a:gd name="connsiteY2" fmla="*/ 95861 h 2163143"/>
              <a:gd name="connsiteX3" fmla="*/ 2324099 w 2324099"/>
              <a:gd name="connsiteY3" fmla="*/ 2067552 h 2163143"/>
              <a:gd name="connsiteX4" fmla="*/ 2265552 w 2324099"/>
              <a:gd name="connsiteY4" fmla="*/ 2155880 h 2163143"/>
              <a:gd name="connsiteX5" fmla="*/ 2229576 w 2324099"/>
              <a:gd name="connsiteY5" fmla="*/ 2163143 h 2163143"/>
              <a:gd name="connsiteX6" fmla="*/ 94523 w 2324099"/>
              <a:gd name="connsiteY6" fmla="*/ 2163143 h 2163143"/>
              <a:gd name="connsiteX7" fmla="*/ 58547 w 2324099"/>
              <a:gd name="connsiteY7" fmla="*/ 2155880 h 2163143"/>
              <a:gd name="connsiteX8" fmla="*/ 7532 w 2324099"/>
              <a:gd name="connsiteY8" fmla="*/ 2104866 h 2163143"/>
              <a:gd name="connsiteX9" fmla="*/ 0 w 2324099"/>
              <a:gd name="connsiteY9" fmla="*/ 2067557 h 2163143"/>
              <a:gd name="connsiteX10" fmla="*/ 0 w 2324099"/>
              <a:gd name="connsiteY10" fmla="*/ 95856 h 2163143"/>
              <a:gd name="connsiteX11" fmla="*/ 7532 w 2324099"/>
              <a:gd name="connsiteY11" fmla="*/ 58548 h 2163143"/>
              <a:gd name="connsiteX12" fmla="*/ 95860 w 2324099"/>
              <a:gd name="connsiteY12" fmla="*/ 0 h 216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4099" h="2163143">
                <a:moveTo>
                  <a:pt x="95860" y="0"/>
                </a:moveTo>
                <a:lnTo>
                  <a:pt x="2228238" y="0"/>
                </a:lnTo>
                <a:cubicBezTo>
                  <a:pt x="2281181" y="0"/>
                  <a:pt x="2324099" y="42918"/>
                  <a:pt x="2324099" y="95861"/>
                </a:cubicBezTo>
                <a:lnTo>
                  <a:pt x="2324099" y="2067552"/>
                </a:lnTo>
                <a:cubicBezTo>
                  <a:pt x="2324099" y="2107260"/>
                  <a:pt x="2299958" y="2141328"/>
                  <a:pt x="2265552" y="2155880"/>
                </a:cubicBezTo>
                <a:lnTo>
                  <a:pt x="2229576" y="2163143"/>
                </a:lnTo>
                <a:lnTo>
                  <a:pt x="94523" y="2163143"/>
                </a:lnTo>
                <a:lnTo>
                  <a:pt x="58547" y="2155880"/>
                </a:lnTo>
                <a:cubicBezTo>
                  <a:pt x="35609" y="2146178"/>
                  <a:pt x="17234" y="2127803"/>
                  <a:pt x="7532" y="2104866"/>
                </a:cubicBezTo>
                <a:lnTo>
                  <a:pt x="0" y="2067557"/>
                </a:lnTo>
                <a:lnTo>
                  <a:pt x="0" y="95856"/>
                </a:lnTo>
                <a:lnTo>
                  <a:pt x="7532" y="58548"/>
                </a:lnTo>
                <a:cubicBezTo>
                  <a:pt x="22085" y="24142"/>
                  <a:pt x="56153" y="0"/>
                  <a:pt x="958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54D39E3-FE5F-EE65-5062-BDB7492C5F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71900" y="3434383"/>
            <a:ext cx="2324100" cy="2163143"/>
          </a:xfrm>
          <a:custGeom>
            <a:avLst/>
            <a:gdLst>
              <a:gd name="connsiteX0" fmla="*/ 95860 w 2324099"/>
              <a:gd name="connsiteY0" fmla="*/ 0 h 2163143"/>
              <a:gd name="connsiteX1" fmla="*/ 2228238 w 2324099"/>
              <a:gd name="connsiteY1" fmla="*/ 0 h 2163143"/>
              <a:gd name="connsiteX2" fmla="*/ 2324099 w 2324099"/>
              <a:gd name="connsiteY2" fmla="*/ 95861 h 2163143"/>
              <a:gd name="connsiteX3" fmla="*/ 2324099 w 2324099"/>
              <a:gd name="connsiteY3" fmla="*/ 2067552 h 2163143"/>
              <a:gd name="connsiteX4" fmla="*/ 2265552 w 2324099"/>
              <a:gd name="connsiteY4" fmla="*/ 2155880 h 2163143"/>
              <a:gd name="connsiteX5" fmla="*/ 2229576 w 2324099"/>
              <a:gd name="connsiteY5" fmla="*/ 2163143 h 2163143"/>
              <a:gd name="connsiteX6" fmla="*/ 94523 w 2324099"/>
              <a:gd name="connsiteY6" fmla="*/ 2163143 h 2163143"/>
              <a:gd name="connsiteX7" fmla="*/ 58547 w 2324099"/>
              <a:gd name="connsiteY7" fmla="*/ 2155880 h 2163143"/>
              <a:gd name="connsiteX8" fmla="*/ 7532 w 2324099"/>
              <a:gd name="connsiteY8" fmla="*/ 2104866 h 2163143"/>
              <a:gd name="connsiteX9" fmla="*/ 0 w 2324099"/>
              <a:gd name="connsiteY9" fmla="*/ 2067557 h 2163143"/>
              <a:gd name="connsiteX10" fmla="*/ 0 w 2324099"/>
              <a:gd name="connsiteY10" fmla="*/ 95856 h 2163143"/>
              <a:gd name="connsiteX11" fmla="*/ 7532 w 2324099"/>
              <a:gd name="connsiteY11" fmla="*/ 58548 h 2163143"/>
              <a:gd name="connsiteX12" fmla="*/ 95860 w 2324099"/>
              <a:gd name="connsiteY12" fmla="*/ 0 h 216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24099" h="2163143">
                <a:moveTo>
                  <a:pt x="95860" y="0"/>
                </a:moveTo>
                <a:lnTo>
                  <a:pt x="2228238" y="0"/>
                </a:lnTo>
                <a:cubicBezTo>
                  <a:pt x="2281181" y="0"/>
                  <a:pt x="2324099" y="42918"/>
                  <a:pt x="2324099" y="95861"/>
                </a:cubicBezTo>
                <a:lnTo>
                  <a:pt x="2324099" y="2067552"/>
                </a:lnTo>
                <a:cubicBezTo>
                  <a:pt x="2324099" y="2107260"/>
                  <a:pt x="2299958" y="2141328"/>
                  <a:pt x="2265552" y="2155880"/>
                </a:cubicBezTo>
                <a:lnTo>
                  <a:pt x="2229576" y="2163143"/>
                </a:lnTo>
                <a:lnTo>
                  <a:pt x="94523" y="2163143"/>
                </a:lnTo>
                <a:lnTo>
                  <a:pt x="58547" y="2155880"/>
                </a:lnTo>
                <a:cubicBezTo>
                  <a:pt x="35609" y="2146178"/>
                  <a:pt x="17234" y="2127803"/>
                  <a:pt x="7532" y="2104866"/>
                </a:cubicBezTo>
                <a:lnTo>
                  <a:pt x="0" y="2067557"/>
                </a:lnTo>
                <a:lnTo>
                  <a:pt x="0" y="95856"/>
                </a:lnTo>
                <a:lnTo>
                  <a:pt x="7532" y="58548"/>
                </a:lnTo>
                <a:cubicBezTo>
                  <a:pt x="22085" y="24142"/>
                  <a:pt x="56153" y="0"/>
                  <a:pt x="958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854F6-A9D1-4384-8910-2A0C9179AE4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30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8F96AD7-47C7-6B6D-AFFA-857D990F76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3627" y="1295400"/>
            <a:ext cx="4308475" cy="5562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C7783D-A5AB-423B-A5C2-EE47F1D3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29D97-D23C-4658-B0ED-D9701A8EF663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63F436-40C5-45AB-BE6B-9EEDE78C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ED094-40ED-4E84-A882-C0906318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630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426B274-D003-7A87-34A8-3195212F0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5451" y="2219190"/>
            <a:ext cx="4199701" cy="353659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F249-3953-4D42-9A82-20FCAFE269D3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908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5151-A832-4091-B029-B280A6B6C67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4596E06-2BD4-AA65-65CA-7B20CF6F9B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6402" y="3264006"/>
            <a:ext cx="1501774" cy="1501775"/>
          </a:xfrm>
          <a:custGeom>
            <a:avLst/>
            <a:gdLst>
              <a:gd name="connsiteX0" fmla="*/ 750887 w 1501775"/>
              <a:gd name="connsiteY0" fmla="*/ 0 h 1501775"/>
              <a:gd name="connsiteX1" fmla="*/ 1501775 w 1501775"/>
              <a:gd name="connsiteY1" fmla="*/ 750888 h 1501775"/>
              <a:gd name="connsiteX2" fmla="*/ 902217 w 1501775"/>
              <a:gd name="connsiteY2" fmla="*/ 1486521 h 1501775"/>
              <a:gd name="connsiteX3" fmla="*/ 750897 w 1501775"/>
              <a:gd name="connsiteY3" fmla="*/ 1501775 h 1501775"/>
              <a:gd name="connsiteX4" fmla="*/ 750877 w 1501775"/>
              <a:gd name="connsiteY4" fmla="*/ 1501775 h 1501775"/>
              <a:gd name="connsiteX5" fmla="*/ 599557 w 1501775"/>
              <a:gd name="connsiteY5" fmla="*/ 1486521 h 1501775"/>
              <a:gd name="connsiteX6" fmla="*/ 0 w 1501775"/>
              <a:gd name="connsiteY6" fmla="*/ 750888 h 1501775"/>
              <a:gd name="connsiteX7" fmla="*/ 750887 w 1501775"/>
              <a:gd name="connsiteY7" fmla="*/ 0 h 150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1775" h="1501775">
                <a:moveTo>
                  <a:pt x="750887" y="0"/>
                </a:moveTo>
                <a:cubicBezTo>
                  <a:pt x="1165591" y="0"/>
                  <a:pt x="1501775" y="336184"/>
                  <a:pt x="1501775" y="750888"/>
                </a:cubicBezTo>
                <a:cubicBezTo>
                  <a:pt x="1501775" y="1113755"/>
                  <a:pt x="1244384" y="1416504"/>
                  <a:pt x="902217" y="1486521"/>
                </a:cubicBezTo>
                <a:lnTo>
                  <a:pt x="750897" y="1501775"/>
                </a:lnTo>
                <a:lnTo>
                  <a:pt x="750877" y="1501775"/>
                </a:lnTo>
                <a:lnTo>
                  <a:pt x="599557" y="1486521"/>
                </a:lnTo>
                <a:cubicBezTo>
                  <a:pt x="257391" y="1416503"/>
                  <a:pt x="0" y="1113754"/>
                  <a:pt x="0" y="750888"/>
                </a:cubicBezTo>
                <a:cubicBezTo>
                  <a:pt x="0" y="336184"/>
                  <a:pt x="336184" y="0"/>
                  <a:pt x="7508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96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E1897F0-2A1E-28FC-C9AF-05487EF75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60149" y="3479800"/>
            <a:ext cx="2038348" cy="24098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471903A7-FABB-326A-B0F9-37B1A5CB7F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46430" y="1956010"/>
            <a:ext cx="2038348" cy="24098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97F3-CC91-43A1-9CE6-7D38363E8E8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50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7F3BE23-DD8C-23DB-6F7C-574C7A2A70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21771" y="1956011"/>
            <a:ext cx="8270229" cy="254133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CB3E4-23CE-4A0B-A286-B35EE6C4F09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66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D957EF1-4AA5-3CD7-2D2A-D0759D4BC3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5339" y="1939531"/>
            <a:ext cx="4096245" cy="4096246"/>
          </a:xfrm>
          <a:custGeom>
            <a:avLst/>
            <a:gdLst>
              <a:gd name="connsiteX0" fmla="*/ 2048123 w 4096246"/>
              <a:gd name="connsiteY0" fmla="*/ 0 h 4096246"/>
              <a:gd name="connsiteX1" fmla="*/ 4096246 w 4096246"/>
              <a:gd name="connsiteY1" fmla="*/ 2048123 h 4096246"/>
              <a:gd name="connsiteX2" fmla="*/ 2048123 w 4096246"/>
              <a:gd name="connsiteY2" fmla="*/ 4096246 h 4096246"/>
              <a:gd name="connsiteX3" fmla="*/ 0 w 4096246"/>
              <a:gd name="connsiteY3" fmla="*/ 2048123 h 4096246"/>
              <a:gd name="connsiteX4" fmla="*/ 2048123 w 4096246"/>
              <a:gd name="connsiteY4" fmla="*/ 0 h 409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96246" h="4096246">
                <a:moveTo>
                  <a:pt x="2048123" y="0"/>
                </a:moveTo>
                <a:cubicBezTo>
                  <a:pt x="3179270" y="0"/>
                  <a:pt x="4096246" y="916976"/>
                  <a:pt x="4096246" y="2048123"/>
                </a:cubicBezTo>
                <a:cubicBezTo>
                  <a:pt x="4096246" y="3179270"/>
                  <a:pt x="3179270" y="4096246"/>
                  <a:pt x="2048123" y="4096246"/>
                </a:cubicBezTo>
                <a:cubicBezTo>
                  <a:pt x="916976" y="4096246"/>
                  <a:pt x="0" y="3179270"/>
                  <a:pt x="0" y="2048123"/>
                </a:cubicBezTo>
                <a:cubicBezTo>
                  <a:pt x="0" y="916976"/>
                  <a:pt x="916976" y="0"/>
                  <a:pt x="20481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10DEF-1AC1-4CF5-AABA-D8D417F65FE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749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56F9544-D44B-5189-51E6-2A0396F65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49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F126A107-BD11-D183-ABAC-C0D9913B9E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1531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264D3DB-526F-EF03-D816-4ABBC05A3A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88312" y="3285417"/>
            <a:ext cx="2940052" cy="2058487"/>
          </a:xfrm>
          <a:custGeom>
            <a:avLst/>
            <a:gdLst>
              <a:gd name="connsiteX0" fmla="*/ 59377 w 2940052"/>
              <a:gd name="connsiteY0" fmla="*/ 0 h 2058487"/>
              <a:gd name="connsiteX1" fmla="*/ 2880676 w 2940052"/>
              <a:gd name="connsiteY1" fmla="*/ 0 h 2058487"/>
              <a:gd name="connsiteX2" fmla="*/ 2940052 w 2940052"/>
              <a:gd name="connsiteY2" fmla="*/ 50968 h 2058487"/>
              <a:gd name="connsiteX3" fmla="*/ 2940052 w 2940052"/>
              <a:gd name="connsiteY3" fmla="*/ 2007519 h 2058487"/>
              <a:gd name="connsiteX4" fmla="*/ 2880676 w 2940052"/>
              <a:gd name="connsiteY4" fmla="*/ 2058487 h 2058487"/>
              <a:gd name="connsiteX5" fmla="*/ 59377 w 2940052"/>
              <a:gd name="connsiteY5" fmla="*/ 2058487 h 2058487"/>
              <a:gd name="connsiteX6" fmla="*/ 0 w 2940052"/>
              <a:gd name="connsiteY6" fmla="*/ 2007519 h 2058487"/>
              <a:gd name="connsiteX7" fmla="*/ 0 w 2940052"/>
              <a:gd name="connsiteY7" fmla="*/ 50968 h 2058487"/>
              <a:gd name="connsiteX8" fmla="*/ 59377 w 2940052"/>
              <a:gd name="connsiteY8" fmla="*/ 0 h 205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0052" h="2058487">
                <a:moveTo>
                  <a:pt x="59377" y="0"/>
                </a:moveTo>
                <a:lnTo>
                  <a:pt x="2880676" y="0"/>
                </a:lnTo>
                <a:cubicBezTo>
                  <a:pt x="2913469" y="0"/>
                  <a:pt x="2940052" y="22819"/>
                  <a:pt x="2940052" y="50968"/>
                </a:cubicBezTo>
                <a:lnTo>
                  <a:pt x="2940052" y="2007519"/>
                </a:lnTo>
                <a:cubicBezTo>
                  <a:pt x="2940052" y="2035668"/>
                  <a:pt x="2913469" y="2058487"/>
                  <a:pt x="2880676" y="2058487"/>
                </a:cubicBezTo>
                <a:lnTo>
                  <a:pt x="59377" y="2058487"/>
                </a:lnTo>
                <a:cubicBezTo>
                  <a:pt x="26584" y="2058487"/>
                  <a:pt x="0" y="2035668"/>
                  <a:pt x="0" y="2007519"/>
                </a:cubicBezTo>
                <a:lnTo>
                  <a:pt x="0" y="50968"/>
                </a:lnTo>
                <a:cubicBezTo>
                  <a:pt x="0" y="22819"/>
                  <a:pt x="26584" y="0"/>
                  <a:pt x="5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B065-167C-40AE-8BEF-DE2ECB2ED4C0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03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3C450CB7-CCA3-7901-BBED-C62ABE2DCA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62973" y="2919836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5A30AAD-A9E4-F4F3-4952-2858A62F3F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56705" y="2919836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361C8C4-4C72-D41A-038A-958D488CFD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4200" y="2919836"/>
            <a:ext cx="1943099" cy="1943099"/>
          </a:xfrm>
          <a:custGeom>
            <a:avLst/>
            <a:gdLst>
              <a:gd name="connsiteX0" fmla="*/ 238127 w 1943099"/>
              <a:gd name="connsiteY0" fmla="*/ 0 h 1943099"/>
              <a:gd name="connsiteX1" fmla="*/ 1704972 w 1943099"/>
              <a:gd name="connsiteY1" fmla="*/ 0 h 1943099"/>
              <a:gd name="connsiteX2" fmla="*/ 1943099 w 1943099"/>
              <a:gd name="connsiteY2" fmla="*/ 238127 h 1943099"/>
              <a:gd name="connsiteX3" fmla="*/ 1943099 w 1943099"/>
              <a:gd name="connsiteY3" fmla="*/ 1704972 h 1943099"/>
              <a:gd name="connsiteX4" fmla="*/ 1704972 w 1943099"/>
              <a:gd name="connsiteY4" fmla="*/ 1943099 h 1943099"/>
              <a:gd name="connsiteX5" fmla="*/ 238127 w 1943099"/>
              <a:gd name="connsiteY5" fmla="*/ 1943099 h 1943099"/>
              <a:gd name="connsiteX6" fmla="*/ 0 w 1943099"/>
              <a:gd name="connsiteY6" fmla="*/ 1704972 h 1943099"/>
              <a:gd name="connsiteX7" fmla="*/ 0 w 1943099"/>
              <a:gd name="connsiteY7" fmla="*/ 238127 h 1943099"/>
              <a:gd name="connsiteX8" fmla="*/ 238127 w 1943099"/>
              <a:gd name="connsiteY8" fmla="*/ 0 h 194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3099" h="1943099">
                <a:moveTo>
                  <a:pt x="238127" y="0"/>
                </a:moveTo>
                <a:lnTo>
                  <a:pt x="1704972" y="0"/>
                </a:lnTo>
                <a:cubicBezTo>
                  <a:pt x="1836486" y="0"/>
                  <a:pt x="1943099" y="106613"/>
                  <a:pt x="1943099" y="238127"/>
                </a:cubicBezTo>
                <a:lnTo>
                  <a:pt x="1943099" y="1704972"/>
                </a:lnTo>
                <a:cubicBezTo>
                  <a:pt x="1943099" y="1836486"/>
                  <a:pt x="1836486" y="1943099"/>
                  <a:pt x="1704972" y="1943099"/>
                </a:cubicBezTo>
                <a:lnTo>
                  <a:pt x="238127" y="1943099"/>
                </a:lnTo>
                <a:cubicBezTo>
                  <a:pt x="106613" y="1943099"/>
                  <a:pt x="0" y="1836486"/>
                  <a:pt x="0" y="1704972"/>
                </a:cubicBezTo>
                <a:lnTo>
                  <a:pt x="0" y="238127"/>
                </a:lnTo>
                <a:cubicBezTo>
                  <a:pt x="0" y="106613"/>
                  <a:pt x="106613" y="0"/>
                  <a:pt x="2381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A5A8-D43F-4ADA-B06F-2EBA9D4D8B2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8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날짜 개체 틀 2">
            <a:extLst>
              <a:ext uri="{FF2B5EF4-FFF2-40B4-BE49-F238E27FC236}">
                <a16:creationId xmlns:a16="http://schemas.microsoft.com/office/drawing/2014/main" id="{2C191C6F-6DFF-BFCB-4B47-67493E91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</p:spPr>
        <p:txBody>
          <a:bodyPr/>
          <a:lstStyle/>
          <a:p>
            <a:fld id="{D35CE97C-C149-4BD6-8660-7AB4C9CED0C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35" name="바닥글 개체 틀 3">
            <a:extLst>
              <a:ext uri="{FF2B5EF4-FFF2-40B4-BE49-F238E27FC236}">
                <a16:creationId xmlns:a16="http://schemas.microsoft.com/office/drawing/2014/main" id="{B93520EB-D955-BC90-7B7B-EB5FB780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36" name="슬라이드 번호 개체 틀 4">
            <a:extLst>
              <a:ext uri="{FF2B5EF4-FFF2-40B4-BE49-F238E27FC236}">
                <a16:creationId xmlns:a16="http://schemas.microsoft.com/office/drawing/2014/main" id="{B836DAED-AE5C-8B5C-3756-D28D7ECE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</p:spPr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288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AFAB351-3406-CFAC-3AC3-14C93C79DE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5254" y="1995991"/>
            <a:ext cx="3072677" cy="3972873"/>
          </a:xfrm>
          <a:custGeom>
            <a:avLst/>
            <a:gdLst>
              <a:gd name="connsiteX0" fmla="*/ 112061 w 3072678"/>
              <a:gd name="connsiteY0" fmla="*/ 0 h 3972873"/>
              <a:gd name="connsiteX1" fmla="*/ 2960617 w 3072678"/>
              <a:gd name="connsiteY1" fmla="*/ 0 h 3972873"/>
              <a:gd name="connsiteX2" fmla="*/ 3072678 w 3072678"/>
              <a:gd name="connsiteY2" fmla="*/ 112061 h 3972873"/>
              <a:gd name="connsiteX3" fmla="*/ 3072678 w 3072678"/>
              <a:gd name="connsiteY3" fmla="*/ 3860812 h 3972873"/>
              <a:gd name="connsiteX4" fmla="*/ 2960617 w 3072678"/>
              <a:gd name="connsiteY4" fmla="*/ 3972873 h 3972873"/>
              <a:gd name="connsiteX5" fmla="*/ 112061 w 3072678"/>
              <a:gd name="connsiteY5" fmla="*/ 3972873 h 3972873"/>
              <a:gd name="connsiteX6" fmla="*/ 0 w 3072678"/>
              <a:gd name="connsiteY6" fmla="*/ 3860812 h 3972873"/>
              <a:gd name="connsiteX7" fmla="*/ 0 w 3072678"/>
              <a:gd name="connsiteY7" fmla="*/ 112061 h 3972873"/>
              <a:gd name="connsiteX8" fmla="*/ 112061 w 3072678"/>
              <a:gd name="connsiteY8" fmla="*/ 0 h 3972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2678" h="3972873">
                <a:moveTo>
                  <a:pt x="112061" y="0"/>
                </a:moveTo>
                <a:lnTo>
                  <a:pt x="2960617" y="0"/>
                </a:lnTo>
                <a:cubicBezTo>
                  <a:pt x="3022507" y="0"/>
                  <a:pt x="3072678" y="50171"/>
                  <a:pt x="3072678" y="112061"/>
                </a:cubicBezTo>
                <a:lnTo>
                  <a:pt x="3072678" y="3860812"/>
                </a:lnTo>
                <a:cubicBezTo>
                  <a:pt x="3072678" y="3922702"/>
                  <a:pt x="3022507" y="3972873"/>
                  <a:pt x="2960617" y="3972873"/>
                </a:cubicBezTo>
                <a:lnTo>
                  <a:pt x="112061" y="3972873"/>
                </a:lnTo>
                <a:cubicBezTo>
                  <a:pt x="50171" y="3972873"/>
                  <a:pt x="0" y="3922702"/>
                  <a:pt x="0" y="3860812"/>
                </a:cubicBezTo>
                <a:lnTo>
                  <a:pt x="0" y="112061"/>
                </a:lnTo>
                <a:cubicBezTo>
                  <a:pt x="0" y="50171"/>
                  <a:pt x="50171" y="0"/>
                  <a:pt x="112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AE02-2254-4C57-8B20-5A7D5C70D95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80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0604071-C1D3-564D-A813-7D750019C5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0077" y="3301729"/>
            <a:ext cx="4341396" cy="231322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768-5DCD-4434-AEEA-B79811661F3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31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4E65-4B5B-420E-A595-8DE3BF017A7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E220D60-CF23-37E1-09E4-E3787A593E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23492" y="4874379"/>
            <a:ext cx="947920" cy="947920"/>
          </a:xfrm>
          <a:custGeom>
            <a:avLst/>
            <a:gdLst>
              <a:gd name="connsiteX0" fmla="*/ 473960 w 947920"/>
              <a:gd name="connsiteY0" fmla="*/ 0 h 947920"/>
              <a:gd name="connsiteX1" fmla="*/ 947920 w 947920"/>
              <a:gd name="connsiteY1" fmla="*/ 473960 h 947920"/>
              <a:gd name="connsiteX2" fmla="*/ 473960 w 947920"/>
              <a:gd name="connsiteY2" fmla="*/ 947920 h 947920"/>
              <a:gd name="connsiteX3" fmla="*/ 0 w 947920"/>
              <a:gd name="connsiteY3" fmla="*/ 473960 h 947920"/>
              <a:gd name="connsiteX4" fmla="*/ 473960 w 947920"/>
              <a:gd name="connsiteY4" fmla="*/ 0 h 94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920" h="947920">
                <a:moveTo>
                  <a:pt x="473960" y="0"/>
                </a:moveTo>
                <a:cubicBezTo>
                  <a:pt x="735721" y="0"/>
                  <a:pt x="947920" y="212199"/>
                  <a:pt x="947920" y="473960"/>
                </a:cubicBezTo>
                <a:cubicBezTo>
                  <a:pt x="947920" y="735721"/>
                  <a:pt x="735721" y="947920"/>
                  <a:pt x="473960" y="947920"/>
                </a:cubicBezTo>
                <a:cubicBezTo>
                  <a:pt x="212199" y="947920"/>
                  <a:pt x="0" y="735721"/>
                  <a:pt x="0" y="473960"/>
                </a:cubicBezTo>
                <a:cubicBezTo>
                  <a:pt x="0" y="212199"/>
                  <a:pt x="212199" y="0"/>
                  <a:pt x="473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03175E3-7EA3-5F91-A1D8-0D7962C6C7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5113" y="1849170"/>
            <a:ext cx="4502126" cy="2217185"/>
          </a:xfrm>
          <a:custGeom>
            <a:avLst/>
            <a:gdLst>
              <a:gd name="connsiteX0" fmla="*/ 74254 w 4502127"/>
              <a:gd name="connsiteY0" fmla="*/ 0 h 2217185"/>
              <a:gd name="connsiteX1" fmla="*/ 4427873 w 4502127"/>
              <a:gd name="connsiteY1" fmla="*/ 0 h 2217185"/>
              <a:gd name="connsiteX2" fmla="*/ 4502127 w 4502127"/>
              <a:gd name="connsiteY2" fmla="*/ 74254 h 2217185"/>
              <a:gd name="connsiteX3" fmla="*/ 4502127 w 4502127"/>
              <a:gd name="connsiteY3" fmla="*/ 2142931 h 2217185"/>
              <a:gd name="connsiteX4" fmla="*/ 4427873 w 4502127"/>
              <a:gd name="connsiteY4" fmla="*/ 2217185 h 2217185"/>
              <a:gd name="connsiteX5" fmla="*/ 74254 w 4502127"/>
              <a:gd name="connsiteY5" fmla="*/ 2217185 h 2217185"/>
              <a:gd name="connsiteX6" fmla="*/ 0 w 4502127"/>
              <a:gd name="connsiteY6" fmla="*/ 2142931 h 2217185"/>
              <a:gd name="connsiteX7" fmla="*/ 0 w 4502127"/>
              <a:gd name="connsiteY7" fmla="*/ 74254 h 2217185"/>
              <a:gd name="connsiteX8" fmla="*/ 74254 w 4502127"/>
              <a:gd name="connsiteY8" fmla="*/ 0 h 221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2127" h="2217185">
                <a:moveTo>
                  <a:pt x="74254" y="0"/>
                </a:moveTo>
                <a:lnTo>
                  <a:pt x="4427873" y="0"/>
                </a:lnTo>
                <a:cubicBezTo>
                  <a:pt x="4468882" y="0"/>
                  <a:pt x="4502127" y="33245"/>
                  <a:pt x="4502127" y="74254"/>
                </a:cubicBezTo>
                <a:lnTo>
                  <a:pt x="4502127" y="2142931"/>
                </a:lnTo>
                <a:cubicBezTo>
                  <a:pt x="4502127" y="2183940"/>
                  <a:pt x="4468882" y="2217185"/>
                  <a:pt x="4427873" y="2217185"/>
                </a:cubicBezTo>
                <a:lnTo>
                  <a:pt x="74254" y="2217185"/>
                </a:lnTo>
                <a:cubicBezTo>
                  <a:pt x="33246" y="2217185"/>
                  <a:pt x="0" y="2183940"/>
                  <a:pt x="0" y="2142931"/>
                </a:cubicBezTo>
                <a:lnTo>
                  <a:pt x="0" y="74254"/>
                </a:lnTo>
                <a:cubicBezTo>
                  <a:pt x="0" y="33245"/>
                  <a:pt x="33246" y="0"/>
                  <a:pt x="742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362CBA0-B521-CE58-A5A1-5CB2EDECE4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3900" y="4874379"/>
            <a:ext cx="947920" cy="947920"/>
          </a:xfrm>
          <a:custGeom>
            <a:avLst/>
            <a:gdLst>
              <a:gd name="connsiteX0" fmla="*/ 473960 w 947920"/>
              <a:gd name="connsiteY0" fmla="*/ 0 h 947920"/>
              <a:gd name="connsiteX1" fmla="*/ 947920 w 947920"/>
              <a:gd name="connsiteY1" fmla="*/ 473960 h 947920"/>
              <a:gd name="connsiteX2" fmla="*/ 473960 w 947920"/>
              <a:gd name="connsiteY2" fmla="*/ 947920 h 947920"/>
              <a:gd name="connsiteX3" fmla="*/ 0 w 947920"/>
              <a:gd name="connsiteY3" fmla="*/ 473960 h 947920"/>
              <a:gd name="connsiteX4" fmla="*/ 473960 w 947920"/>
              <a:gd name="connsiteY4" fmla="*/ 0 h 94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920" h="947920">
                <a:moveTo>
                  <a:pt x="473960" y="0"/>
                </a:moveTo>
                <a:cubicBezTo>
                  <a:pt x="735721" y="0"/>
                  <a:pt x="947920" y="212199"/>
                  <a:pt x="947920" y="473960"/>
                </a:cubicBezTo>
                <a:cubicBezTo>
                  <a:pt x="947920" y="735721"/>
                  <a:pt x="735721" y="947920"/>
                  <a:pt x="473960" y="947920"/>
                </a:cubicBezTo>
                <a:cubicBezTo>
                  <a:pt x="212199" y="947920"/>
                  <a:pt x="0" y="735721"/>
                  <a:pt x="0" y="473960"/>
                </a:cubicBezTo>
                <a:cubicBezTo>
                  <a:pt x="0" y="212199"/>
                  <a:pt x="212199" y="0"/>
                  <a:pt x="473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038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19AA54A-8999-6CF8-3B9B-906ABBC4C9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2077639"/>
            <a:ext cx="4937899" cy="38605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D174647-A75D-8847-B27C-030DB66119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76246" y="3909364"/>
            <a:ext cx="1215753" cy="294863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63282-3ED5-422E-9A13-1A129F8C4C7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89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BFB2C632-FBD1-4CBA-D7ED-D94A28C761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7734" y="12672"/>
            <a:ext cx="3444268" cy="683265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2C6A-688C-4D3D-B4A4-96ED1D62166E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336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8195396-6A37-F2C3-8979-E219B1C7C5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0852" y="1254620"/>
            <a:ext cx="11086811" cy="23521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6536-8546-464B-A726-D9B039FA3E4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035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0FD0341-B759-9977-556B-DEF47E733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7741" y="2057458"/>
            <a:ext cx="3908508" cy="3858029"/>
          </a:xfrm>
          <a:custGeom>
            <a:avLst/>
            <a:gdLst>
              <a:gd name="connsiteX0" fmla="*/ 166783 w 3908508"/>
              <a:gd name="connsiteY0" fmla="*/ 0 h 3858029"/>
              <a:gd name="connsiteX1" fmla="*/ 3741725 w 3908508"/>
              <a:gd name="connsiteY1" fmla="*/ 0 h 3858029"/>
              <a:gd name="connsiteX2" fmla="*/ 3908508 w 3908508"/>
              <a:gd name="connsiteY2" fmla="*/ 166783 h 3858029"/>
              <a:gd name="connsiteX3" fmla="*/ 3908508 w 3908508"/>
              <a:gd name="connsiteY3" fmla="*/ 3691246 h 3858029"/>
              <a:gd name="connsiteX4" fmla="*/ 3741725 w 3908508"/>
              <a:gd name="connsiteY4" fmla="*/ 3858029 h 3858029"/>
              <a:gd name="connsiteX5" fmla="*/ 166783 w 3908508"/>
              <a:gd name="connsiteY5" fmla="*/ 3858029 h 3858029"/>
              <a:gd name="connsiteX6" fmla="*/ 0 w 3908508"/>
              <a:gd name="connsiteY6" fmla="*/ 3691246 h 3858029"/>
              <a:gd name="connsiteX7" fmla="*/ 0 w 3908508"/>
              <a:gd name="connsiteY7" fmla="*/ 166783 h 3858029"/>
              <a:gd name="connsiteX8" fmla="*/ 166783 w 3908508"/>
              <a:gd name="connsiteY8" fmla="*/ 0 h 38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8508" h="3858029">
                <a:moveTo>
                  <a:pt x="166783" y="0"/>
                </a:moveTo>
                <a:lnTo>
                  <a:pt x="3741725" y="0"/>
                </a:lnTo>
                <a:cubicBezTo>
                  <a:pt x="3833837" y="0"/>
                  <a:pt x="3908508" y="74671"/>
                  <a:pt x="3908508" y="166783"/>
                </a:cubicBezTo>
                <a:lnTo>
                  <a:pt x="3908508" y="3691246"/>
                </a:lnTo>
                <a:cubicBezTo>
                  <a:pt x="3908508" y="3783358"/>
                  <a:pt x="3833837" y="3858029"/>
                  <a:pt x="3741725" y="3858029"/>
                </a:cubicBezTo>
                <a:lnTo>
                  <a:pt x="166783" y="3858029"/>
                </a:lnTo>
                <a:cubicBezTo>
                  <a:pt x="74671" y="3858029"/>
                  <a:pt x="0" y="3783358"/>
                  <a:pt x="0" y="3691246"/>
                </a:cubicBezTo>
                <a:lnTo>
                  <a:pt x="0" y="166783"/>
                </a:lnTo>
                <a:cubicBezTo>
                  <a:pt x="0" y="74671"/>
                  <a:pt x="74671" y="0"/>
                  <a:pt x="1667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C18D-CC7A-454F-B0F1-E96C71FC7D2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9556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1512131C-6905-E645-ABAB-CC385E29A0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53142" y="2170115"/>
            <a:ext cx="3087689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03BF9A70-1586-F2CE-02E4-4382540913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5500" y="2170115"/>
            <a:ext cx="3087689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3742E457-DC20-DC52-CB9B-9E6A3AD9BB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3" y="2170115"/>
            <a:ext cx="3087689" cy="268922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AD14-A7EF-4A2F-B9E1-06657A2DEF5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1368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E5B56C4B-4E4D-DE6F-BF6C-CAC81F5C9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4516" y="3591349"/>
            <a:ext cx="2248283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4F2570C-BEEB-DCAB-13BC-0B78FE3B17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7302" y="3591349"/>
            <a:ext cx="2248283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DCC8FC88-1FE2-0467-1CE9-5E05DB9532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0084" y="3591349"/>
            <a:ext cx="2248283" cy="2477328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DB7F-2C4D-4551-A77C-AD3D9A02FBB1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118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2021539-DE45-6636-EFAC-7666F61321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3" y="1609726"/>
            <a:ext cx="3502057" cy="52482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9C7E-DB46-4D88-8580-D0F29595235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581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5F0D8F-88E0-D609-7776-F5DF670CBB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749" y="2744789"/>
            <a:ext cx="8350251" cy="411321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52CA-2020-4355-80E3-453A4260287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8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BBE6E8DB-399F-FEAC-C6B7-6C4C743981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4516" y="1752176"/>
            <a:ext cx="2248283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96BACE8-2173-DFAC-5164-DEAFA2A6F4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6916" y="1752176"/>
            <a:ext cx="2248283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EDFBCAFB-CC5A-F9CF-C329-3B1FF773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9700" y="1752176"/>
            <a:ext cx="2248283" cy="2482511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1E13-0A0B-4034-BAE9-37478CE7C3F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933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9E36006-C674-9ACB-BF15-509E4B735F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3638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A138A84A-E2EE-388D-633A-3C462D6546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3917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8862DDD6-97C2-35EF-41D9-360291F78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3826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5F23E9C1-05E7-FED0-6F5B-6647870469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43734" y="3371851"/>
            <a:ext cx="2166908" cy="2366095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0D555-F0FE-4CE4-BA71-FEE50C064BA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5182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CA90FF82-9414-DB37-1C89-33C92B240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348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56648C7E-E9D3-C987-9C4A-C8DD6D3A01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18691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092CE705-B487-39CF-9E29-7E4EF31088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09036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231D4A3A-B13D-73FB-95D1-3440CC21D8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9379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그림 개체 틀 8">
            <a:extLst>
              <a:ext uri="{FF2B5EF4-FFF2-40B4-BE49-F238E27FC236}">
                <a16:creationId xmlns:a16="http://schemas.microsoft.com/office/drawing/2014/main" id="{A68B18E5-8804-1A5E-DFCD-821089041C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89724" y="3232490"/>
            <a:ext cx="1773936" cy="1773936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800D9-ABFE-481D-BD3F-4EA195129A7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41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2A7BFE2-3D42-DEEC-2985-570F11FBF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98308" y="1901187"/>
            <a:ext cx="2545940" cy="3874600"/>
          </a:xfrm>
          <a:custGeom>
            <a:avLst/>
            <a:gdLst>
              <a:gd name="connsiteX0" fmla="*/ 125744 w 2545939"/>
              <a:gd name="connsiteY0" fmla="*/ 0 h 3874600"/>
              <a:gd name="connsiteX1" fmla="*/ 2420195 w 2545939"/>
              <a:gd name="connsiteY1" fmla="*/ 0 h 3874600"/>
              <a:gd name="connsiteX2" fmla="*/ 2545939 w 2545939"/>
              <a:gd name="connsiteY2" fmla="*/ 125744 h 3874600"/>
              <a:gd name="connsiteX3" fmla="*/ 2545939 w 2545939"/>
              <a:gd name="connsiteY3" fmla="*/ 3748857 h 3874600"/>
              <a:gd name="connsiteX4" fmla="*/ 2469140 w 2545939"/>
              <a:gd name="connsiteY4" fmla="*/ 3864720 h 3874600"/>
              <a:gd name="connsiteX5" fmla="*/ 2420200 w 2545939"/>
              <a:gd name="connsiteY5" fmla="*/ 3874600 h 3874600"/>
              <a:gd name="connsiteX6" fmla="*/ 125739 w 2545939"/>
              <a:gd name="connsiteY6" fmla="*/ 3874600 h 3874600"/>
              <a:gd name="connsiteX7" fmla="*/ 76799 w 2545939"/>
              <a:gd name="connsiteY7" fmla="*/ 3864720 h 3874600"/>
              <a:gd name="connsiteX8" fmla="*/ 0 w 2545939"/>
              <a:gd name="connsiteY8" fmla="*/ 3748857 h 3874600"/>
              <a:gd name="connsiteX9" fmla="*/ 0 w 2545939"/>
              <a:gd name="connsiteY9" fmla="*/ 125744 h 3874600"/>
              <a:gd name="connsiteX10" fmla="*/ 125744 w 2545939"/>
              <a:gd name="connsiteY10" fmla="*/ 0 h 387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5939" h="3874600">
                <a:moveTo>
                  <a:pt x="125744" y="0"/>
                </a:moveTo>
                <a:lnTo>
                  <a:pt x="2420195" y="0"/>
                </a:lnTo>
                <a:cubicBezTo>
                  <a:pt x="2489641" y="0"/>
                  <a:pt x="2545939" y="56298"/>
                  <a:pt x="2545939" y="125744"/>
                </a:cubicBezTo>
                <a:lnTo>
                  <a:pt x="2545939" y="3748857"/>
                </a:lnTo>
                <a:cubicBezTo>
                  <a:pt x="2545939" y="3800942"/>
                  <a:pt x="2514271" y="3845630"/>
                  <a:pt x="2469140" y="3864720"/>
                </a:cubicBezTo>
                <a:lnTo>
                  <a:pt x="2420200" y="3874600"/>
                </a:lnTo>
                <a:lnTo>
                  <a:pt x="125739" y="3874600"/>
                </a:lnTo>
                <a:lnTo>
                  <a:pt x="76799" y="3864720"/>
                </a:lnTo>
                <a:cubicBezTo>
                  <a:pt x="31668" y="3845630"/>
                  <a:pt x="0" y="3800942"/>
                  <a:pt x="0" y="3748857"/>
                </a:cubicBezTo>
                <a:lnTo>
                  <a:pt x="0" y="125744"/>
                </a:lnTo>
                <a:cubicBezTo>
                  <a:pt x="0" y="56298"/>
                  <a:pt x="56298" y="0"/>
                  <a:pt x="1257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3269-DB9C-42F6-B02B-1D7FD958353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1257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B2D699A-2888-E711-4F86-291F3AC4D3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300" y="2479295"/>
            <a:ext cx="4248149" cy="26289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729C6-3C5E-4808-BD9A-1A2A1BADF5C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83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B01EE00-3A02-E28B-172A-D5668DC3F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2298" y="1924052"/>
            <a:ext cx="3949700" cy="307181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7E4F-C549-4EC0-A159-1CCA7E05545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7579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ABCAE60-549D-5F1A-4B72-63A0C2E5E5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5067" y="1756478"/>
            <a:ext cx="1631074" cy="3497707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AAEF4-F038-46A2-AD8B-E99814CB7BD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D24093C-6AF7-AE58-BC4B-57A1B44345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61421" y="2524125"/>
            <a:ext cx="1631074" cy="3477331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841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4EB289-B97F-F7BD-56F9-777DE7C67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7302" y="2286004"/>
            <a:ext cx="2292350" cy="3067051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0F90-BEE4-4764-B9E6-5D206217A6A0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861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CEFFE0B-7034-9DFC-E7BC-4572249120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34630" y="2241208"/>
            <a:ext cx="1631074" cy="3449428"/>
          </a:xfrm>
          <a:custGeom>
            <a:avLst/>
            <a:gdLst>
              <a:gd name="connsiteX0" fmla="*/ 208353 w 1631074"/>
              <a:gd name="connsiteY0" fmla="*/ 0 h 3497707"/>
              <a:gd name="connsiteX1" fmla="*/ 1422721 w 1631074"/>
              <a:gd name="connsiteY1" fmla="*/ 0 h 3497707"/>
              <a:gd name="connsiteX2" fmla="*/ 1631074 w 1631074"/>
              <a:gd name="connsiteY2" fmla="*/ 208353 h 3497707"/>
              <a:gd name="connsiteX3" fmla="*/ 1631074 w 1631074"/>
              <a:gd name="connsiteY3" fmla="*/ 3289355 h 3497707"/>
              <a:gd name="connsiteX4" fmla="*/ 1503822 w 1631074"/>
              <a:gd name="connsiteY4" fmla="*/ 3481335 h 3497707"/>
              <a:gd name="connsiteX5" fmla="*/ 1422726 w 1631074"/>
              <a:gd name="connsiteY5" fmla="*/ 3497707 h 3497707"/>
              <a:gd name="connsiteX6" fmla="*/ 208348 w 1631074"/>
              <a:gd name="connsiteY6" fmla="*/ 3497707 h 3497707"/>
              <a:gd name="connsiteX7" fmla="*/ 127253 w 1631074"/>
              <a:gd name="connsiteY7" fmla="*/ 3481335 h 3497707"/>
              <a:gd name="connsiteX8" fmla="*/ 0 w 1631074"/>
              <a:gd name="connsiteY8" fmla="*/ 3289354 h 3497707"/>
              <a:gd name="connsiteX9" fmla="*/ 0 w 1631074"/>
              <a:gd name="connsiteY9" fmla="*/ 208353 h 3497707"/>
              <a:gd name="connsiteX10" fmla="*/ 208353 w 1631074"/>
              <a:gd name="connsiteY10" fmla="*/ 0 h 3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97707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3" y="3449705"/>
                  <a:pt x="1503822" y="3481335"/>
                </a:cubicBezTo>
                <a:lnTo>
                  <a:pt x="1422726" y="3497707"/>
                </a:lnTo>
                <a:lnTo>
                  <a:pt x="208348" y="3497707"/>
                </a:lnTo>
                <a:lnTo>
                  <a:pt x="127253" y="3481335"/>
                </a:lnTo>
                <a:cubicBezTo>
                  <a:pt x="52472" y="3449705"/>
                  <a:pt x="0" y="3375657"/>
                  <a:pt x="0" y="3289354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51F7A-60FA-4887-A4CA-9633123B40E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6938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A1E9D978-8D20-4ABB-EB23-C80A78720A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0653" y="2246942"/>
            <a:ext cx="4344670" cy="2439361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A3A4-6A38-4FA9-A015-5CD973FDC58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1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41CEFCB-9069-B1D7-9DAC-4A6BA671A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37496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E6AD-A059-4EC4-9637-7484017948B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3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5EEE88-2DFF-AE43-6D74-308EC3E600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747" y="1965325"/>
            <a:ext cx="1758155" cy="3683474"/>
          </a:xfrm>
          <a:custGeom>
            <a:avLst/>
            <a:gdLst>
              <a:gd name="connsiteX0" fmla="*/ 224587 w 1758155"/>
              <a:gd name="connsiteY0" fmla="*/ 0 h 3606434"/>
              <a:gd name="connsiteX1" fmla="*/ 1533568 w 1758155"/>
              <a:gd name="connsiteY1" fmla="*/ 0 h 3606434"/>
              <a:gd name="connsiteX2" fmla="*/ 1758155 w 1758155"/>
              <a:gd name="connsiteY2" fmla="*/ 224587 h 3606434"/>
              <a:gd name="connsiteX3" fmla="*/ 1758155 w 1758155"/>
              <a:gd name="connsiteY3" fmla="*/ 3456615 h 3606434"/>
              <a:gd name="connsiteX4" fmla="*/ 1719799 w 1758155"/>
              <a:gd name="connsiteY4" fmla="*/ 3582184 h 3606434"/>
              <a:gd name="connsiteX5" fmla="*/ 1699791 w 1758155"/>
              <a:gd name="connsiteY5" fmla="*/ 3606434 h 3606434"/>
              <a:gd name="connsiteX6" fmla="*/ 58365 w 1758155"/>
              <a:gd name="connsiteY6" fmla="*/ 3606434 h 3606434"/>
              <a:gd name="connsiteX7" fmla="*/ 38356 w 1758155"/>
              <a:gd name="connsiteY7" fmla="*/ 3582184 h 3606434"/>
              <a:gd name="connsiteX8" fmla="*/ 0 w 1758155"/>
              <a:gd name="connsiteY8" fmla="*/ 3456615 h 3606434"/>
              <a:gd name="connsiteX9" fmla="*/ 0 w 1758155"/>
              <a:gd name="connsiteY9" fmla="*/ 224587 h 3606434"/>
              <a:gd name="connsiteX10" fmla="*/ 224587 w 1758155"/>
              <a:gd name="connsiteY10" fmla="*/ 0 h 360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8155" h="3606434">
                <a:moveTo>
                  <a:pt x="224587" y="0"/>
                </a:moveTo>
                <a:lnTo>
                  <a:pt x="1533568" y="0"/>
                </a:lnTo>
                <a:cubicBezTo>
                  <a:pt x="1657604" y="0"/>
                  <a:pt x="1758155" y="100551"/>
                  <a:pt x="1758155" y="224587"/>
                </a:cubicBezTo>
                <a:lnTo>
                  <a:pt x="1758155" y="3456615"/>
                </a:lnTo>
                <a:cubicBezTo>
                  <a:pt x="1758155" y="3503129"/>
                  <a:pt x="1744015" y="3546340"/>
                  <a:pt x="1719799" y="3582184"/>
                </a:cubicBezTo>
                <a:lnTo>
                  <a:pt x="1699791" y="3606434"/>
                </a:lnTo>
                <a:lnTo>
                  <a:pt x="58365" y="3606434"/>
                </a:lnTo>
                <a:lnTo>
                  <a:pt x="38356" y="3582184"/>
                </a:lnTo>
                <a:cubicBezTo>
                  <a:pt x="14140" y="3546340"/>
                  <a:pt x="0" y="3503129"/>
                  <a:pt x="0" y="3456615"/>
                </a:cubicBezTo>
                <a:lnTo>
                  <a:pt x="0" y="224587"/>
                </a:lnTo>
                <a:cubicBezTo>
                  <a:pt x="0" y="100551"/>
                  <a:pt x="100551" y="0"/>
                  <a:pt x="2245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53DD-605F-422D-80BB-A17984ED61F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3921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2342CCD-B9CF-7AED-1157-A72C65D9B0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8152" y="1926559"/>
            <a:ext cx="3692201" cy="230747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C7DA-7C16-481C-9EA4-A03D2D180D8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426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DB21C62-D61D-A190-56D4-13860276F4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5655" y="2318097"/>
            <a:ext cx="1768085" cy="3791517"/>
          </a:xfrm>
          <a:custGeom>
            <a:avLst/>
            <a:gdLst>
              <a:gd name="connsiteX0" fmla="*/ 225855 w 1768085"/>
              <a:gd name="connsiteY0" fmla="*/ 0 h 3791517"/>
              <a:gd name="connsiteX1" fmla="*/ 1542230 w 1768085"/>
              <a:gd name="connsiteY1" fmla="*/ 0 h 3791517"/>
              <a:gd name="connsiteX2" fmla="*/ 1768085 w 1768085"/>
              <a:gd name="connsiteY2" fmla="*/ 225855 h 3791517"/>
              <a:gd name="connsiteX3" fmla="*/ 1768085 w 1768085"/>
              <a:gd name="connsiteY3" fmla="*/ 3565661 h 3791517"/>
              <a:gd name="connsiteX4" fmla="*/ 1542230 w 1768085"/>
              <a:gd name="connsiteY4" fmla="*/ 3791517 h 3791517"/>
              <a:gd name="connsiteX5" fmla="*/ 225855 w 1768085"/>
              <a:gd name="connsiteY5" fmla="*/ 3791517 h 3791517"/>
              <a:gd name="connsiteX6" fmla="*/ 0 w 1768085"/>
              <a:gd name="connsiteY6" fmla="*/ 3565661 h 3791517"/>
              <a:gd name="connsiteX7" fmla="*/ 0 w 1768085"/>
              <a:gd name="connsiteY7" fmla="*/ 225855 h 3791517"/>
              <a:gd name="connsiteX8" fmla="*/ 225855 w 1768085"/>
              <a:gd name="connsiteY8" fmla="*/ 0 h 379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085" h="3791517">
                <a:moveTo>
                  <a:pt x="225855" y="0"/>
                </a:moveTo>
                <a:lnTo>
                  <a:pt x="1542230" y="0"/>
                </a:lnTo>
                <a:cubicBezTo>
                  <a:pt x="1666966" y="0"/>
                  <a:pt x="1768085" y="101119"/>
                  <a:pt x="1768085" y="225855"/>
                </a:cubicBezTo>
                <a:lnTo>
                  <a:pt x="1768085" y="3565661"/>
                </a:lnTo>
                <a:cubicBezTo>
                  <a:pt x="1768085" y="3690397"/>
                  <a:pt x="1666966" y="3791517"/>
                  <a:pt x="1542230" y="3791517"/>
                </a:cubicBezTo>
                <a:lnTo>
                  <a:pt x="225855" y="3791517"/>
                </a:lnTo>
                <a:cubicBezTo>
                  <a:pt x="101119" y="3791517"/>
                  <a:pt x="0" y="3690397"/>
                  <a:pt x="0" y="3565661"/>
                </a:cubicBezTo>
                <a:lnTo>
                  <a:pt x="0" y="225855"/>
                </a:lnTo>
                <a:cubicBezTo>
                  <a:pt x="0" y="101119"/>
                  <a:pt x="101119" y="0"/>
                  <a:pt x="2258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469D-92C7-4CB6-9C4F-9D4823D3D98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1412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0F53163C-E9DE-BA2D-9202-A95B9ACAF2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040" y="2039718"/>
            <a:ext cx="5174962" cy="4045843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C79A5-D3F1-482E-A7C7-D3E55DBAAF5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046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B0BBD14-3854-C8FD-9A59-91D2EEA9ED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2" y="2216330"/>
            <a:ext cx="2630924" cy="3243841"/>
          </a:xfrm>
          <a:custGeom>
            <a:avLst/>
            <a:gdLst>
              <a:gd name="connsiteX0" fmla="*/ 0 w 2630924"/>
              <a:gd name="connsiteY0" fmla="*/ 0 h 3243841"/>
              <a:gd name="connsiteX1" fmla="*/ 2630924 w 2630924"/>
              <a:gd name="connsiteY1" fmla="*/ 0 h 3243841"/>
              <a:gd name="connsiteX2" fmla="*/ 2630924 w 2630924"/>
              <a:gd name="connsiteY2" fmla="*/ 3243841 h 3243841"/>
              <a:gd name="connsiteX3" fmla="*/ 0 w 2630924"/>
              <a:gd name="connsiteY3" fmla="*/ 3243841 h 324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924" h="3243841">
                <a:moveTo>
                  <a:pt x="0" y="0"/>
                </a:moveTo>
                <a:lnTo>
                  <a:pt x="2630924" y="0"/>
                </a:lnTo>
                <a:lnTo>
                  <a:pt x="2630924" y="3243841"/>
                </a:lnTo>
                <a:lnTo>
                  <a:pt x="0" y="32438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8B6A-19D9-4A36-81A8-D4DE4BC4BB6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07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7689293-9DF3-FF88-8C48-8F2B8C8EEF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2078" y="2271577"/>
            <a:ext cx="5398980" cy="3032928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45E8-8044-4FAD-BDC8-90333D5817D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014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0B10750-E7E2-A1CD-3B9D-4A634BDC53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1512" y="2045655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D5D4314-6763-AD9A-2AE5-0043CA1F9A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26522" y="2045655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AE7BEFE-D27B-E27F-FD2E-C5F9CEF83C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1512" y="4056591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CF1872-09E9-B5DE-AB98-884BA0C072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26522" y="4056591"/>
            <a:ext cx="1886857" cy="1886852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DBE6F-D7E5-4148-9C31-883906CE6BD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599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0205E71-AFD1-C28E-B6C5-1A186E5985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4759" y="219860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67E4A8E-41A7-6E68-CCDD-6934F5CE06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4499" y="219860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94B57324-401E-5A4B-B712-5FF75288C3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74759" y="431769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C458CA-8677-AEE4-03C6-03798C507C1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4499" y="4317699"/>
            <a:ext cx="1452978" cy="1452985"/>
          </a:xfrm>
          <a:custGeom>
            <a:avLst/>
            <a:gdLst>
              <a:gd name="connsiteX0" fmla="*/ 0 w 2292350"/>
              <a:gd name="connsiteY0" fmla="*/ 0 h 3067051"/>
              <a:gd name="connsiteX1" fmla="*/ 2292350 w 2292350"/>
              <a:gd name="connsiteY1" fmla="*/ 0 h 3067051"/>
              <a:gd name="connsiteX2" fmla="*/ 2292350 w 2292350"/>
              <a:gd name="connsiteY2" fmla="*/ 3067051 h 3067051"/>
              <a:gd name="connsiteX3" fmla="*/ 0 w 2292350"/>
              <a:gd name="connsiteY3" fmla="*/ 3067051 h 306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350" h="3067051">
                <a:moveTo>
                  <a:pt x="0" y="0"/>
                </a:moveTo>
                <a:lnTo>
                  <a:pt x="2292350" y="0"/>
                </a:lnTo>
                <a:lnTo>
                  <a:pt x="2292350" y="3067051"/>
                </a:lnTo>
                <a:lnTo>
                  <a:pt x="0" y="30670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58148-2FC6-4CD2-A5A7-91DB7FF7BFB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641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392A9D70-8DC3-7767-05BC-5BE3D6E8B5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074863"/>
            <a:ext cx="2436812" cy="42291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822360F5-4DD8-BDC6-A2A0-E433AD039A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1659" y="2074863"/>
            <a:ext cx="3429394" cy="20532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8">
            <a:extLst>
              <a:ext uri="{FF2B5EF4-FFF2-40B4-BE49-F238E27FC236}">
                <a16:creationId xmlns:a16="http://schemas.microsoft.com/office/drawing/2014/main" id="{460D6BB8-C2E0-8ADC-040E-89810E7755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8971" y="2074863"/>
            <a:ext cx="3429394" cy="20532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63092-9654-488E-8965-1651ACFF5BF1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285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BDF37BE-A67C-0055-41F6-7573EC4609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1" y="1900483"/>
            <a:ext cx="4077822" cy="2283638"/>
          </a:xfrm>
          <a:custGeom>
            <a:avLst/>
            <a:gdLst>
              <a:gd name="connsiteX0" fmla="*/ 56223 w 4077822"/>
              <a:gd name="connsiteY0" fmla="*/ 0 h 2283638"/>
              <a:gd name="connsiteX1" fmla="*/ 4021599 w 4077822"/>
              <a:gd name="connsiteY1" fmla="*/ 0 h 2283638"/>
              <a:gd name="connsiteX2" fmla="*/ 4077822 w 4077822"/>
              <a:gd name="connsiteY2" fmla="*/ 56223 h 2283638"/>
              <a:gd name="connsiteX3" fmla="*/ 4077822 w 4077822"/>
              <a:gd name="connsiteY3" fmla="*/ 2227415 h 2283638"/>
              <a:gd name="connsiteX4" fmla="*/ 4021599 w 4077822"/>
              <a:gd name="connsiteY4" fmla="*/ 2283638 h 2283638"/>
              <a:gd name="connsiteX5" fmla="*/ 56223 w 4077822"/>
              <a:gd name="connsiteY5" fmla="*/ 2283638 h 2283638"/>
              <a:gd name="connsiteX6" fmla="*/ 0 w 4077822"/>
              <a:gd name="connsiteY6" fmla="*/ 2227415 h 2283638"/>
              <a:gd name="connsiteX7" fmla="*/ 0 w 4077822"/>
              <a:gd name="connsiteY7" fmla="*/ 56223 h 2283638"/>
              <a:gd name="connsiteX8" fmla="*/ 56223 w 4077822"/>
              <a:gd name="connsiteY8" fmla="*/ 0 h 228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7822" h="2283638">
                <a:moveTo>
                  <a:pt x="56223" y="0"/>
                </a:moveTo>
                <a:lnTo>
                  <a:pt x="4021599" y="0"/>
                </a:lnTo>
                <a:cubicBezTo>
                  <a:pt x="4052650" y="0"/>
                  <a:pt x="4077822" y="25172"/>
                  <a:pt x="4077822" y="56223"/>
                </a:cubicBezTo>
                <a:lnTo>
                  <a:pt x="4077822" y="2227415"/>
                </a:lnTo>
                <a:cubicBezTo>
                  <a:pt x="4077822" y="2258466"/>
                  <a:pt x="4052650" y="2283638"/>
                  <a:pt x="4021599" y="2283638"/>
                </a:cubicBezTo>
                <a:lnTo>
                  <a:pt x="56223" y="2283638"/>
                </a:lnTo>
                <a:cubicBezTo>
                  <a:pt x="25172" y="2283638"/>
                  <a:pt x="0" y="2258466"/>
                  <a:pt x="0" y="2227415"/>
                </a:cubicBezTo>
                <a:lnTo>
                  <a:pt x="0" y="56223"/>
                </a:lnTo>
                <a:cubicBezTo>
                  <a:pt x="0" y="25172"/>
                  <a:pt x="25172" y="0"/>
                  <a:pt x="562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51CE823-3FF7-1126-D138-BF936E3129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9430" y="1900483"/>
            <a:ext cx="4077822" cy="2283638"/>
          </a:xfrm>
          <a:custGeom>
            <a:avLst/>
            <a:gdLst>
              <a:gd name="connsiteX0" fmla="*/ 56223 w 4077822"/>
              <a:gd name="connsiteY0" fmla="*/ 0 h 2283638"/>
              <a:gd name="connsiteX1" fmla="*/ 4021599 w 4077822"/>
              <a:gd name="connsiteY1" fmla="*/ 0 h 2283638"/>
              <a:gd name="connsiteX2" fmla="*/ 4077822 w 4077822"/>
              <a:gd name="connsiteY2" fmla="*/ 56223 h 2283638"/>
              <a:gd name="connsiteX3" fmla="*/ 4077822 w 4077822"/>
              <a:gd name="connsiteY3" fmla="*/ 2227415 h 2283638"/>
              <a:gd name="connsiteX4" fmla="*/ 4021599 w 4077822"/>
              <a:gd name="connsiteY4" fmla="*/ 2283638 h 2283638"/>
              <a:gd name="connsiteX5" fmla="*/ 56223 w 4077822"/>
              <a:gd name="connsiteY5" fmla="*/ 2283638 h 2283638"/>
              <a:gd name="connsiteX6" fmla="*/ 0 w 4077822"/>
              <a:gd name="connsiteY6" fmla="*/ 2227415 h 2283638"/>
              <a:gd name="connsiteX7" fmla="*/ 0 w 4077822"/>
              <a:gd name="connsiteY7" fmla="*/ 56223 h 2283638"/>
              <a:gd name="connsiteX8" fmla="*/ 56223 w 4077822"/>
              <a:gd name="connsiteY8" fmla="*/ 0 h 228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7822" h="2283638">
                <a:moveTo>
                  <a:pt x="56223" y="0"/>
                </a:moveTo>
                <a:lnTo>
                  <a:pt x="4021599" y="0"/>
                </a:lnTo>
                <a:cubicBezTo>
                  <a:pt x="4052650" y="0"/>
                  <a:pt x="4077822" y="25172"/>
                  <a:pt x="4077822" y="56223"/>
                </a:cubicBezTo>
                <a:lnTo>
                  <a:pt x="4077822" y="2227415"/>
                </a:lnTo>
                <a:cubicBezTo>
                  <a:pt x="4077822" y="2258466"/>
                  <a:pt x="4052650" y="2283638"/>
                  <a:pt x="4021599" y="2283638"/>
                </a:cubicBezTo>
                <a:lnTo>
                  <a:pt x="56223" y="2283638"/>
                </a:lnTo>
                <a:cubicBezTo>
                  <a:pt x="25172" y="2283638"/>
                  <a:pt x="0" y="2258466"/>
                  <a:pt x="0" y="2227415"/>
                </a:cubicBezTo>
                <a:lnTo>
                  <a:pt x="0" y="56223"/>
                </a:lnTo>
                <a:cubicBezTo>
                  <a:pt x="0" y="25172"/>
                  <a:pt x="25172" y="0"/>
                  <a:pt x="562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CB71F-8A40-4C01-A951-CC00ADCE0C61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44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0909A8C-848A-0E07-C1C7-E8F2D3AFB4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3" y="2693990"/>
            <a:ext cx="2795588" cy="31146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3349-017A-4304-8F63-18557B52A1C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818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B405D398-BFFE-D5B4-E611-AABB29BB9B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1476" y="1884221"/>
            <a:ext cx="4326889" cy="427743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13B4D-52B1-4133-AB78-05FA6D6A276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336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8B6324A-9D42-51AE-8355-A5D6246D2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9194" y="2100090"/>
            <a:ext cx="3851433" cy="3672332"/>
          </a:xfrm>
          <a:custGeom>
            <a:avLst/>
            <a:gdLst>
              <a:gd name="connsiteX0" fmla="*/ 154862 w 3851433"/>
              <a:gd name="connsiteY0" fmla="*/ 0 h 3672332"/>
              <a:gd name="connsiteX1" fmla="*/ 3696571 w 3851433"/>
              <a:gd name="connsiteY1" fmla="*/ 0 h 3672332"/>
              <a:gd name="connsiteX2" fmla="*/ 3851433 w 3851433"/>
              <a:gd name="connsiteY2" fmla="*/ 154862 h 3672332"/>
              <a:gd name="connsiteX3" fmla="*/ 3851433 w 3851433"/>
              <a:gd name="connsiteY3" fmla="*/ 3517470 h 3672332"/>
              <a:gd name="connsiteX4" fmla="*/ 3696571 w 3851433"/>
              <a:gd name="connsiteY4" fmla="*/ 3672332 h 3672332"/>
              <a:gd name="connsiteX5" fmla="*/ 154862 w 3851433"/>
              <a:gd name="connsiteY5" fmla="*/ 3672332 h 3672332"/>
              <a:gd name="connsiteX6" fmla="*/ 0 w 3851433"/>
              <a:gd name="connsiteY6" fmla="*/ 3517470 h 3672332"/>
              <a:gd name="connsiteX7" fmla="*/ 0 w 3851433"/>
              <a:gd name="connsiteY7" fmla="*/ 154862 h 3672332"/>
              <a:gd name="connsiteX8" fmla="*/ 154862 w 3851433"/>
              <a:gd name="connsiteY8" fmla="*/ 0 h 367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1433" h="3672332">
                <a:moveTo>
                  <a:pt x="154862" y="0"/>
                </a:moveTo>
                <a:lnTo>
                  <a:pt x="3696571" y="0"/>
                </a:lnTo>
                <a:cubicBezTo>
                  <a:pt x="3782099" y="0"/>
                  <a:pt x="3851433" y="69334"/>
                  <a:pt x="3851433" y="154862"/>
                </a:cubicBezTo>
                <a:lnTo>
                  <a:pt x="3851433" y="3517470"/>
                </a:lnTo>
                <a:cubicBezTo>
                  <a:pt x="3851433" y="3602998"/>
                  <a:pt x="3782099" y="3672332"/>
                  <a:pt x="3696571" y="3672332"/>
                </a:cubicBezTo>
                <a:lnTo>
                  <a:pt x="154862" y="3672332"/>
                </a:lnTo>
                <a:cubicBezTo>
                  <a:pt x="69335" y="3672332"/>
                  <a:pt x="0" y="3602998"/>
                  <a:pt x="0" y="3517470"/>
                </a:cubicBezTo>
                <a:lnTo>
                  <a:pt x="0" y="154862"/>
                </a:lnTo>
                <a:cubicBezTo>
                  <a:pt x="0" y="69334"/>
                  <a:pt x="69335" y="0"/>
                  <a:pt x="154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7FBC-BD9A-4021-A58B-6E3CAD27604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4219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812BC86-EC71-EF2D-4DB6-32CBD12E0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6176" y="2039721"/>
            <a:ext cx="5174962" cy="404584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A23C-5199-4A82-B1D9-259704A882D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09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3126DC8-43FF-6A5D-A220-BBB620A73C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8707" y="2241207"/>
            <a:ext cx="1631074" cy="3486530"/>
          </a:xfrm>
          <a:custGeom>
            <a:avLst/>
            <a:gdLst>
              <a:gd name="connsiteX0" fmla="*/ 208353 w 1631074"/>
              <a:gd name="connsiteY0" fmla="*/ 0 h 3486530"/>
              <a:gd name="connsiteX1" fmla="*/ 1422721 w 1631074"/>
              <a:gd name="connsiteY1" fmla="*/ 0 h 3486530"/>
              <a:gd name="connsiteX2" fmla="*/ 1631074 w 1631074"/>
              <a:gd name="connsiteY2" fmla="*/ 208353 h 3486530"/>
              <a:gd name="connsiteX3" fmla="*/ 1631074 w 1631074"/>
              <a:gd name="connsiteY3" fmla="*/ 3289355 h 3486530"/>
              <a:gd name="connsiteX4" fmla="*/ 1503821 w 1631074"/>
              <a:gd name="connsiteY4" fmla="*/ 3481335 h 3486530"/>
              <a:gd name="connsiteX5" fmla="*/ 1487085 w 1631074"/>
              <a:gd name="connsiteY5" fmla="*/ 3486530 h 3486530"/>
              <a:gd name="connsiteX6" fmla="*/ 143990 w 1631074"/>
              <a:gd name="connsiteY6" fmla="*/ 3486530 h 3486530"/>
              <a:gd name="connsiteX7" fmla="*/ 127253 w 1631074"/>
              <a:gd name="connsiteY7" fmla="*/ 3481335 h 3486530"/>
              <a:gd name="connsiteX8" fmla="*/ 0 w 1631074"/>
              <a:gd name="connsiteY8" fmla="*/ 3289355 h 3486530"/>
              <a:gd name="connsiteX9" fmla="*/ 0 w 1631074"/>
              <a:gd name="connsiteY9" fmla="*/ 208353 h 3486530"/>
              <a:gd name="connsiteX10" fmla="*/ 208353 w 1631074"/>
              <a:gd name="connsiteY10" fmla="*/ 0 h 348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1074" h="3486530">
                <a:moveTo>
                  <a:pt x="208353" y="0"/>
                </a:moveTo>
                <a:lnTo>
                  <a:pt x="1422721" y="0"/>
                </a:lnTo>
                <a:cubicBezTo>
                  <a:pt x="1537791" y="0"/>
                  <a:pt x="1631074" y="93283"/>
                  <a:pt x="1631074" y="208353"/>
                </a:cubicBezTo>
                <a:lnTo>
                  <a:pt x="1631074" y="3289355"/>
                </a:lnTo>
                <a:cubicBezTo>
                  <a:pt x="1631074" y="3375658"/>
                  <a:pt x="1578602" y="3449705"/>
                  <a:pt x="1503821" y="3481335"/>
                </a:cubicBezTo>
                <a:lnTo>
                  <a:pt x="1487085" y="3486530"/>
                </a:lnTo>
                <a:lnTo>
                  <a:pt x="143990" y="3486530"/>
                </a:lnTo>
                <a:lnTo>
                  <a:pt x="127253" y="3481335"/>
                </a:lnTo>
                <a:cubicBezTo>
                  <a:pt x="52472" y="3449705"/>
                  <a:pt x="0" y="3375658"/>
                  <a:pt x="0" y="3289355"/>
                </a:cubicBezTo>
                <a:lnTo>
                  <a:pt x="0" y="208353"/>
                </a:lnTo>
                <a:cubicBezTo>
                  <a:pt x="0" y="93283"/>
                  <a:pt x="93283" y="0"/>
                  <a:pt x="2083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548B1-8FBB-4436-86B9-57DAC775B77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409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C9999792-FCD4-F0A3-AD68-86C64156EA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74069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9830A99-CEA9-2CD7-C455-3689D10788B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92169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5E4F3162-343F-BD55-A8F6-843435F91E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10267" y="1272730"/>
            <a:ext cx="2218098" cy="354371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6B01-03CD-4FCD-891A-B14F439D475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078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50927A1-F0F2-8F1D-B4FF-0EFFCC1CCE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67666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EC533BAF-4AD9-E949-FF66-6CB61EF5C8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0290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2DC67674-AC66-7CE4-2170-0B27E1E59E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39264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9">
            <a:extLst>
              <a:ext uri="{FF2B5EF4-FFF2-40B4-BE49-F238E27FC236}">
                <a16:creationId xmlns:a16="http://schemas.microsoft.com/office/drawing/2014/main" id="{ECB0E7B0-57ED-E2EF-F6A4-5AEFBEE401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01315" y="2554636"/>
            <a:ext cx="1081508" cy="1081508"/>
          </a:xfrm>
          <a:prstGeom prst="ellipse">
            <a:avLst/>
          </a:prstGeom>
          <a:ln>
            <a:solidFill>
              <a:schemeClr val="accent2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9BB8F-FDC1-413C-9D48-F4D0C0F7BC6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875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1E4D5060-60FB-9570-BF2A-C200C47FD0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74753" y="2974308"/>
            <a:ext cx="5826124" cy="3883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F9A99167-8F6F-89BA-D4DD-E460CC49A5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0879" y="1254625"/>
            <a:ext cx="4063998" cy="170518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EC69-02B4-4855-A0ED-4673E5FA5F9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4055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2FF8FD1-2207-B511-C72C-6136C9F75E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55324" y="3022284"/>
            <a:ext cx="3165335" cy="3127147"/>
          </a:xfrm>
          <a:custGeom>
            <a:avLst/>
            <a:gdLst>
              <a:gd name="connsiteX0" fmla="*/ 1582667 w 3165335"/>
              <a:gd name="connsiteY0" fmla="*/ 0 h 3127147"/>
              <a:gd name="connsiteX1" fmla="*/ 3165335 w 3165335"/>
              <a:gd name="connsiteY1" fmla="*/ 1582668 h 3127147"/>
              <a:gd name="connsiteX2" fmla="*/ 1620856 w 3165335"/>
              <a:gd name="connsiteY2" fmla="*/ 3127147 h 3127147"/>
              <a:gd name="connsiteX3" fmla="*/ 1544478 w 3165335"/>
              <a:gd name="connsiteY3" fmla="*/ 3127147 h 3127147"/>
              <a:gd name="connsiteX4" fmla="*/ 0 w 3165335"/>
              <a:gd name="connsiteY4" fmla="*/ 1582668 h 312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5335" h="3127147">
                <a:moveTo>
                  <a:pt x="1582667" y="0"/>
                </a:moveTo>
                <a:lnTo>
                  <a:pt x="3165335" y="1582668"/>
                </a:lnTo>
                <a:lnTo>
                  <a:pt x="1620856" y="3127147"/>
                </a:lnTo>
                <a:lnTo>
                  <a:pt x="1544478" y="3127147"/>
                </a:lnTo>
                <a:lnTo>
                  <a:pt x="0" y="15826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C61E482-0222-9251-FAC7-E4CD4C8E46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2504" y="1619971"/>
            <a:ext cx="3165335" cy="3165336"/>
          </a:xfrm>
          <a:custGeom>
            <a:avLst/>
            <a:gdLst>
              <a:gd name="connsiteX0" fmla="*/ 1582667 w 3165335"/>
              <a:gd name="connsiteY0" fmla="*/ 0 h 3165336"/>
              <a:gd name="connsiteX1" fmla="*/ 3165335 w 3165335"/>
              <a:gd name="connsiteY1" fmla="*/ 1582668 h 3165336"/>
              <a:gd name="connsiteX2" fmla="*/ 1582667 w 3165335"/>
              <a:gd name="connsiteY2" fmla="*/ 3165336 h 3165336"/>
              <a:gd name="connsiteX3" fmla="*/ 0 w 3165335"/>
              <a:gd name="connsiteY3" fmla="*/ 1582668 h 316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5335" h="3165336">
                <a:moveTo>
                  <a:pt x="1582667" y="0"/>
                </a:moveTo>
                <a:lnTo>
                  <a:pt x="3165335" y="1582668"/>
                </a:lnTo>
                <a:lnTo>
                  <a:pt x="1582667" y="3165336"/>
                </a:lnTo>
                <a:lnTo>
                  <a:pt x="0" y="15826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0A8A-965B-4517-9E12-80426189CCA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2166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53FAC2B9-858E-0F0C-EF98-141AABE66A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4981" y="1847850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9FFA694-526E-C8A8-E554-720DE70E19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0528" y="3217667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9CA3EB5B-0611-367A-58D2-6D8A6FA738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4979" y="4587484"/>
            <a:ext cx="3829049" cy="1114424"/>
          </a:xfrm>
          <a:custGeom>
            <a:avLst/>
            <a:gdLst>
              <a:gd name="connsiteX0" fmla="*/ 185741 w 3829049"/>
              <a:gd name="connsiteY0" fmla="*/ 0 h 1114424"/>
              <a:gd name="connsiteX1" fmla="*/ 3643308 w 3829049"/>
              <a:gd name="connsiteY1" fmla="*/ 0 h 1114424"/>
              <a:gd name="connsiteX2" fmla="*/ 3829049 w 3829049"/>
              <a:gd name="connsiteY2" fmla="*/ 185741 h 1114424"/>
              <a:gd name="connsiteX3" fmla="*/ 3829049 w 3829049"/>
              <a:gd name="connsiteY3" fmla="*/ 928683 h 1114424"/>
              <a:gd name="connsiteX4" fmla="*/ 3643308 w 3829049"/>
              <a:gd name="connsiteY4" fmla="*/ 1114424 h 1114424"/>
              <a:gd name="connsiteX5" fmla="*/ 185741 w 3829049"/>
              <a:gd name="connsiteY5" fmla="*/ 1114424 h 1114424"/>
              <a:gd name="connsiteX6" fmla="*/ 0 w 3829049"/>
              <a:gd name="connsiteY6" fmla="*/ 928683 h 1114424"/>
              <a:gd name="connsiteX7" fmla="*/ 0 w 3829049"/>
              <a:gd name="connsiteY7" fmla="*/ 185741 h 1114424"/>
              <a:gd name="connsiteX8" fmla="*/ 185741 w 3829049"/>
              <a:gd name="connsiteY8" fmla="*/ 0 h 11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49" h="1114424">
                <a:moveTo>
                  <a:pt x="185741" y="0"/>
                </a:moveTo>
                <a:lnTo>
                  <a:pt x="3643308" y="0"/>
                </a:lnTo>
                <a:cubicBezTo>
                  <a:pt x="3745890" y="0"/>
                  <a:pt x="3829049" y="83159"/>
                  <a:pt x="3829049" y="185741"/>
                </a:cubicBezTo>
                <a:lnTo>
                  <a:pt x="3829049" y="928683"/>
                </a:lnTo>
                <a:cubicBezTo>
                  <a:pt x="3829049" y="1031265"/>
                  <a:pt x="3745890" y="1114424"/>
                  <a:pt x="3643308" y="1114424"/>
                </a:cubicBezTo>
                <a:lnTo>
                  <a:pt x="185741" y="1114424"/>
                </a:lnTo>
                <a:cubicBezTo>
                  <a:pt x="83159" y="1114424"/>
                  <a:pt x="0" y="1031265"/>
                  <a:pt x="0" y="928683"/>
                </a:cubicBezTo>
                <a:lnTo>
                  <a:pt x="0" y="185741"/>
                </a:lnTo>
                <a:cubicBezTo>
                  <a:pt x="0" y="83159"/>
                  <a:pt x="83159" y="0"/>
                  <a:pt x="185741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D7961-FA50-466B-8503-736FC4CA3C8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6691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EF37D8B-EBC7-8ACA-2395-3FA9584499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4" y="1952625"/>
            <a:ext cx="5545138" cy="18859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3857-359F-44FD-914A-1FB0C710007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71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7732DB-5DE7-7ED7-AA66-EC4D95BC46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15460"/>
            <a:ext cx="12192000" cy="46270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7120-D196-4ECF-A5D8-206B954682E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334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928E7C-DD31-B036-2C0A-B165031D0F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12" y="0"/>
            <a:ext cx="12188388" cy="6854516"/>
          </a:xfrm>
          <a:custGeom>
            <a:avLst/>
            <a:gdLst>
              <a:gd name="connsiteX0" fmla="*/ 2429417 w 12188388"/>
              <a:gd name="connsiteY0" fmla="*/ 0 h 6854516"/>
              <a:gd name="connsiteX1" fmla="*/ 12188388 w 12188388"/>
              <a:gd name="connsiteY1" fmla="*/ 0 h 6854516"/>
              <a:gd name="connsiteX2" fmla="*/ 12188388 w 12188388"/>
              <a:gd name="connsiteY2" fmla="*/ 4806617 h 6854516"/>
              <a:gd name="connsiteX3" fmla="*/ 9804257 w 12188388"/>
              <a:gd name="connsiteY3" fmla="*/ 6854516 h 6854516"/>
              <a:gd name="connsiteX4" fmla="*/ 0 w 12188388"/>
              <a:gd name="connsiteY4" fmla="*/ 6854516 h 6854516"/>
              <a:gd name="connsiteX5" fmla="*/ 0 w 12188388"/>
              <a:gd name="connsiteY5" fmla="*/ 2086799 h 685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388" h="6854516">
                <a:moveTo>
                  <a:pt x="2429417" y="0"/>
                </a:moveTo>
                <a:lnTo>
                  <a:pt x="12188388" y="0"/>
                </a:lnTo>
                <a:lnTo>
                  <a:pt x="12188388" y="4806617"/>
                </a:lnTo>
                <a:lnTo>
                  <a:pt x="9804257" y="6854516"/>
                </a:lnTo>
                <a:lnTo>
                  <a:pt x="0" y="6854516"/>
                </a:lnTo>
                <a:lnTo>
                  <a:pt x="0" y="20867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45231-52D3-4896-A339-F40E308D551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962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FB7743B-6F74-A0E7-BBED-AFDB74E9A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48651" y="-7938"/>
            <a:ext cx="3943349" cy="68659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75CC-C353-45A7-97DE-3FED081309F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506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B038776-D87B-924C-FB2C-134E12F02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2800" y="2116138"/>
            <a:ext cx="3276601" cy="316706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318DC-3606-4713-8B24-3E06FFF2DEC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7493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4891CFC6-D810-434D-699C-B0BE6C9C6C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3307" y="4032066"/>
            <a:ext cx="1365812" cy="2292304"/>
          </a:xfrm>
          <a:custGeom>
            <a:avLst/>
            <a:gdLst>
              <a:gd name="connsiteX0" fmla="*/ 227640 w 1365812"/>
              <a:gd name="connsiteY0" fmla="*/ 0 h 2292304"/>
              <a:gd name="connsiteX1" fmla="*/ 1138172 w 1365812"/>
              <a:gd name="connsiteY1" fmla="*/ 0 h 2292304"/>
              <a:gd name="connsiteX2" fmla="*/ 1365812 w 1365812"/>
              <a:gd name="connsiteY2" fmla="*/ 227640 h 2292304"/>
              <a:gd name="connsiteX3" fmla="*/ 1365812 w 1365812"/>
              <a:gd name="connsiteY3" fmla="*/ 2064664 h 2292304"/>
              <a:gd name="connsiteX4" fmla="*/ 1138172 w 1365812"/>
              <a:gd name="connsiteY4" fmla="*/ 2292304 h 2292304"/>
              <a:gd name="connsiteX5" fmla="*/ 227640 w 1365812"/>
              <a:gd name="connsiteY5" fmla="*/ 2292304 h 2292304"/>
              <a:gd name="connsiteX6" fmla="*/ 0 w 1365812"/>
              <a:gd name="connsiteY6" fmla="*/ 2064664 h 2292304"/>
              <a:gd name="connsiteX7" fmla="*/ 0 w 1365812"/>
              <a:gd name="connsiteY7" fmla="*/ 227640 h 2292304"/>
              <a:gd name="connsiteX8" fmla="*/ 227640 w 1365812"/>
              <a:gd name="connsiteY8" fmla="*/ 0 h 229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2" h="2292304">
                <a:moveTo>
                  <a:pt x="227640" y="0"/>
                </a:moveTo>
                <a:lnTo>
                  <a:pt x="1138172" y="0"/>
                </a:lnTo>
                <a:cubicBezTo>
                  <a:pt x="1263894" y="0"/>
                  <a:pt x="1365812" y="101918"/>
                  <a:pt x="1365812" y="227640"/>
                </a:cubicBezTo>
                <a:lnTo>
                  <a:pt x="1365812" y="2064664"/>
                </a:lnTo>
                <a:cubicBezTo>
                  <a:pt x="1365812" y="2190386"/>
                  <a:pt x="1263894" y="2292304"/>
                  <a:pt x="1138172" y="2292304"/>
                </a:cubicBezTo>
                <a:lnTo>
                  <a:pt x="227640" y="2292304"/>
                </a:lnTo>
                <a:cubicBezTo>
                  <a:pt x="101918" y="2292304"/>
                  <a:pt x="0" y="2190386"/>
                  <a:pt x="0" y="2064664"/>
                </a:cubicBezTo>
                <a:lnTo>
                  <a:pt x="0" y="227640"/>
                </a:lnTo>
                <a:cubicBezTo>
                  <a:pt x="0" y="101918"/>
                  <a:pt x="101918" y="0"/>
                  <a:pt x="227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38C516E0-3860-EA45-3FF8-AACDB37857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0219" y="2874595"/>
            <a:ext cx="1365812" cy="3449777"/>
          </a:xfrm>
          <a:custGeom>
            <a:avLst/>
            <a:gdLst>
              <a:gd name="connsiteX0" fmla="*/ 227639 w 1365811"/>
              <a:gd name="connsiteY0" fmla="*/ 0 h 3449777"/>
              <a:gd name="connsiteX1" fmla="*/ 1138171 w 1365811"/>
              <a:gd name="connsiteY1" fmla="*/ 0 h 3449777"/>
              <a:gd name="connsiteX2" fmla="*/ 1365811 w 1365811"/>
              <a:gd name="connsiteY2" fmla="*/ 227641 h 3449777"/>
              <a:gd name="connsiteX3" fmla="*/ 1365811 w 1365811"/>
              <a:gd name="connsiteY3" fmla="*/ 3222137 h 3449777"/>
              <a:gd name="connsiteX4" fmla="*/ 1138171 w 1365811"/>
              <a:gd name="connsiteY4" fmla="*/ 3449777 h 3449777"/>
              <a:gd name="connsiteX5" fmla="*/ 227639 w 1365811"/>
              <a:gd name="connsiteY5" fmla="*/ 3449777 h 3449777"/>
              <a:gd name="connsiteX6" fmla="*/ 0 w 1365811"/>
              <a:gd name="connsiteY6" fmla="*/ 3222137 h 3449777"/>
              <a:gd name="connsiteX7" fmla="*/ 0 w 1365811"/>
              <a:gd name="connsiteY7" fmla="*/ 227641 h 3449777"/>
              <a:gd name="connsiteX8" fmla="*/ 227639 w 1365811"/>
              <a:gd name="connsiteY8" fmla="*/ 0 h 3449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1" h="3449777">
                <a:moveTo>
                  <a:pt x="227639" y="0"/>
                </a:moveTo>
                <a:lnTo>
                  <a:pt x="1138171" y="0"/>
                </a:lnTo>
                <a:cubicBezTo>
                  <a:pt x="1263893" y="0"/>
                  <a:pt x="1365811" y="101919"/>
                  <a:pt x="1365811" y="227641"/>
                </a:cubicBezTo>
                <a:lnTo>
                  <a:pt x="1365811" y="3222137"/>
                </a:lnTo>
                <a:cubicBezTo>
                  <a:pt x="1365811" y="3347859"/>
                  <a:pt x="1263893" y="3449777"/>
                  <a:pt x="1138171" y="3449777"/>
                </a:cubicBezTo>
                <a:lnTo>
                  <a:pt x="227639" y="3449777"/>
                </a:lnTo>
                <a:cubicBezTo>
                  <a:pt x="101918" y="3449777"/>
                  <a:pt x="0" y="3347859"/>
                  <a:pt x="0" y="3222137"/>
                </a:cubicBezTo>
                <a:lnTo>
                  <a:pt x="0" y="227641"/>
                </a:lnTo>
                <a:cubicBezTo>
                  <a:pt x="0" y="101919"/>
                  <a:pt x="101918" y="0"/>
                  <a:pt x="2276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082C0F3-49BD-BF37-8A38-BC8FF45B23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62964" y="2020293"/>
            <a:ext cx="1365812" cy="4304077"/>
          </a:xfrm>
          <a:custGeom>
            <a:avLst/>
            <a:gdLst>
              <a:gd name="connsiteX0" fmla="*/ 227640 w 1365812"/>
              <a:gd name="connsiteY0" fmla="*/ 0 h 4304077"/>
              <a:gd name="connsiteX1" fmla="*/ 1138172 w 1365812"/>
              <a:gd name="connsiteY1" fmla="*/ 0 h 4304077"/>
              <a:gd name="connsiteX2" fmla="*/ 1365812 w 1365812"/>
              <a:gd name="connsiteY2" fmla="*/ 284014 h 4304077"/>
              <a:gd name="connsiteX3" fmla="*/ 1365812 w 1365812"/>
              <a:gd name="connsiteY3" fmla="*/ 4020065 h 4304077"/>
              <a:gd name="connsiteX4" fmla="*/ 1138172 w 1365812"/>
              <a:gd name="connsiteY4" fmla="*/ 4304077 h 4304077"/>
              <a:gd name="connsiteX5" fmla="*/ 227640 w 1365812"/>
              <a:gd name="connsiteY5" fmla="*/ 4304077 h 4304077"/>
              <a:gd name="connsiteX6" fmla="*/ 0 w 1365812"/>
              <a:gd name="connsiteY6" fmla="*/ 4020065 h 4304077"/>
              <a:gd name="connsiteX7" fmla="*/ 0 w 1365812"/>
              <a:gd name="connsiteY7" fmla="*/ 284014 h 4304077"/>
              <a:gd name="connsiteX8" fmla="*/ 227640 w 1365812"/>
              <a:gd name="connsiteY8" fmla="*/ 0 h 430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812" h="4304077">
                <a:moveTo>
                  <a:pt x="227640" y="0"/>
                </a:moveTo>
                <a:lnTo>
                  <a:pt x="1138172" y="0"/>
                </a:lnTo>
                <a:cubicBezTo>
                  <a:pt x="1263893" y="0"/>
                  <a:pt x="1365812" y="127158"/>
                  <a:pt x="1365812" y="284014"/>
                </a:cubicBezTo>
                <a:lnTo>
                  <a:pt x="1365812" y="4020065"/>
                </a:lnTo>
                <a:cubicBezTo>
                  <a:pt x="1365812" y="4176920"/>
                  <a:pt x="1263893" y="4304077"/>
                  <a:pt x="1138172" y="4304077"/>
                </a:cubicBezTo>
                <a:lnTo>
                  <a:pt x="227640" y="4304077"/>
                </a:lnTo>
                <a:cubicBezTo>
                  <a:pt x="101918" y="4304077"/>
                  <a:pt x="0" y="4176920"/>
                  <a:pt x="0" y="4020065"/>
                </a:cubicBezTo>
                <a:lnTo>
                  <a:pt x="0" y="284014"/>
                </a:lnTo>
                <a:cubicBezTo>
                  <a:pt x="0" y="127158"/>
                  <a:pt x="101918" y="0"/>
                  <a:pt x="2276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8BEC3-F7D1-463D-833E-67694FC94D7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008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05B80BE-2E62-FCAD-8A1A-7B3D00DF3F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3" y="1470025"/>
            <a:ext cx="9801225" cy="46910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EFFE-11A0-45E0-9FB8-D4467A852C5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192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C4F1395-7C9C-1378-C676-B2B67A9C53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640" y="2222480"/>
            <a:ext cx="4352862" cy="274788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06908-59FC-443B-808B-515AA95A3C9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690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7063F6C2-0859-CBC8-B26C-7CE3DF1CC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0864" y="1503929"/>
            <a:ext cx="11090272" cy="196068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76B8-ADA8-4D79-A194-EAAD7417A0A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374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50E1D655-C8F3-7EE3-BC6D-87D8F361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6847" y="3537410"/>
            <a:ext cx="2080681" cy="1280505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CF8B8276-9C95-AB26-D6C5-AAD0F4D0C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6740" y="3537410"/>
            <a:ext cx="2080681" cy="1280505"/>
          </a:xfrm>
          <a:noFill/>
          <a:ln>
            <a:solidFill>
              <a:schemeClr val="accent3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297E8-A7A5-4655-9E99-E37860CD1E95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0378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CE9F0CE-B2CA-90A2-006D-E49E9C08B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30548" y="1618264"/>
            <a:ext cx="4916148" cy="45641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0EF4-5D2F-4576-911A-4FABBAD4C16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989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D3491431-5910-D53E-57E5-0B63C2BF84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34" y="1835732"/>
            <a:ext cx="5335255" cy="436186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560C2-76A6-4697-A66E-81ADE404EE9E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59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72ABBD8-3469-2699-9597-B1C3660B9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78837" y="2101850"/>
            <a:ext cx="3713163" cy="38417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9D81-5910-4366-A5DB-7A31548CA55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2577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C2B9775E-2F63-C5E5-47C0-F577DAA4B3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41063" y="1697793"/>
            <a:ext cx="2835186" cy="45641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D1EF4-A0C3-4C81-B942-49C560C27DF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683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BC941D2-1C17-47C9-F85B-F11EEA8F93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5461" y="2366195"/>
            <a:ext cx="2981086" cy="2981086"/>
          </a:xfrm>
          <a:custGeom>
            <a:avLst/>
            <a:gdLst>
              <a:gd name="connsiteX0" fmla="*/ 1490543 w 2981086"/>
              <a:gd name="connsiteY0" fmla="*/ 0 h 2981086"/>
              <a:gd name="connsiteX1" fmla="*/ 2981086 w 2981086"/>
              <a:gd name="connsiteY1" fmla="*/ 1490543 h 2981086"/>
              <a:gd name="connsiteX2" fmla="*/ 1490543 w 2981086"/>
              <a:gd name="connsiteY2" fmla="*/ 2981086 h 2981086"/>
              <a:gd name="connsiteX3" fmla="*/ 0 w 2981086"/>
              <a:gd name="connsiteY3" fmla="*/ 1490543 h 2981086"/>
              <a:gd name="connsiteX4" fmla="*/ 1490543 w 2981086"/>
              <a:gd name="connsiteY4" fmla="*/ 0 h 298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1086" h="2981086">
                <a:moveTo>
                  <a:pt x="1490543" y="0"/>
                </a:moveTo>
                <a:cubicBezTo>
                  <a:pt x="2313747" y="0"/>
                  <a:pt x="2981086" y="667339"/>
                  <a:pt x="2981086" y="1490543"/>
                </a:cubicBezTo>
                <a:cubicBezTo>
                  <a:pt x="2981086" y="2313747"/>
                  <a:pt x="2313747" y="2981086"/>
                  <a:pt x="1490543" y="2981086"/>
                </a:cubicBezTo>
                <a:cubicBezTo>
                  <a:pt x="667339" y="2981086"/>
                  <a:pt x="0" y="2313747"/>
                  <a:pt x="0" y="1490543"/>
                </a:cubicBezTo>
                <a:cubicBezTo>
                  <a:pt x="0" y="667339"/>
                  <a:pt x="667339" y="0"/>
                  <a:pt x="14905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E5E2-7F4E-422B-8BE8-4552A0E22D23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8319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A64E8B-272D-AC3F-2F5A-4DBCF44742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71910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84D02E8-D9FB-738A-968E-4EFDCBB8BE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80945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A252E02-1489-158C-7C49-8EF457638B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89983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943CCC8F-C839-0769-B245-89DAE0904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62870" y="2439000"/>
            <a:ext cx="1388460" cy="1388460"/>
          </a:xfrm>
          <a:custGeom>
            <a:avLst/>
            <a:gdLst>
              <a:gd name="connsiteX0" fmla="*/ 694230 w 1388460"/>
              <a:gd name="connsiteY0" fmla="*/ 0 h 1388460"/>
              <a:gd name="connsiteX1" fmla="*/ 1388460 w 1388460"/>
              <a:gd name="connsiteY1" fmla="*/ 694230 h 1388460"/>
              <a:gd name="connsiteX2" fmla="*/ 694230 w 1388460"/>
              <a:gd name="connsiteY2" fmla="*/ 1388460 h 1388460"/>
              <a:gd name="connsiteX3" fmla="*/ 0 w 1388460"/>
              <a:gd name="connsiteY3" fmla="*/ 694230 h 1388460"/>
              <a:gd name="connsiteX4" fmla="*/ 694230 w 1388460"/>
              <a:gd name="connsiteY4" fmla="*/ 0 h 138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460" h="1388460">
                <a:moveTo>
                  <a:pt x="694230" y="0"/>
                </a:moveTo>
                <a:cubicBezTo>
                  <a:pt x="1077643" y="0"/>
                  <a:pt x="1388460" y="310817"/>
                  <a:pt x="1388460" y="694230"/>
                </a:cubicBezTo>
                <a:cubicBezTo>
                  <a:pt x="1388460" y="1077643"/>
                  <a:pt x="1077643" y="1388460"/>
                  <a:pt x="694230" y="1388460"/>
                </a:cubicBezTo>
                <a:cubicBezTo>
                  <a:pt x="310817" y="1388460"/>
                  <a:pt x="0" y="1077643"/>
                  <a:pt x="0" y="694230"/>
                </a:cubicBezTo>
                <a:cubicBezTo>
                  <a:pt x="0" y="310817"/>
                  <a:pt x="310817" y="0"/>
                  <a:pt x="694230" y="0"/>
                </a:cubicBezTo>
                <a:close/>
              </a:path>
            </a:pathLst>
          </a:custGeom>
          <a:ln>
            <a:solidFill>
              <a:schemeClr val="accent3"/>
            </a:solidFill>
          </a:ln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042B-F373-4F8A-AEA7-10AC4675C18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82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22EC1B7C-D9CB-C823-1D1E-309569CA68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45467" y="1588029"/>
            <a:ext cx="3803122" cy="43980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84EA1-3A77-40DB-BE3E-F1C026C9EBE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26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4B4B2300-5D07-0E0D-5921-9AE1DBC9BB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0110" y="1525216"/>
            <a:ext cx="4794297" cy="4741510"/>
          </a:xfrm>
          <a:custGeom>
            <a:avLst/>
            <a:gdLst>
              <a:gd name="connsiteX0" fmla="*/ 790268 w 4794296"/>
              <a:gd name="connsiteY0" fmla="*/ 0 h 4741510"/>
              <a:gd name="connsiteX1" fmla="*/ 4004028 w 4794296"/>
              <a:gd name="connsiteY1" fmla="*/ 0 h 4741510"/>
              <a:gd name="connsiteX2" fmla="*/ 4794296 w 4794296"/>
              <a:gd name="connsiteY2" fmla="*/ 790268 h 4741510"/>
              <a:gd name="connsiteX3" fmla="*/ 4794296 w 4794296"/>
              <a:gd name="connsiteY3" fmla="*/ 3951242 h 4741510"/>
              <a:gd name="connsiteX4" fmla="*/ 4004028 w 4794296"/>
              <a:gd name="connsiteY4" fmla="*/ 4741510 h 4741510"/>
              <a:gd name="connsiteX5" fmla="*/ 790268 w 4794296"/>
              <a:gd name="connsiteY5" fmla="*/ 4741510 h 4741510"/>
              <a:gd name="connsiteX6" fmla="*/ 0 w 4794296"/>
              <a:gd name="connsiteY6" fmla="*/ 3951242 h 4741510"/>
              <a:gd name="connsiteX7" fmla="*/ 0 w 4794296"/>
              <a:gd name="connsiteY7" fmla="*/ 790268 h 4741510"/>
              <a:gd name="connsiteX8" fmla="*/ 790268 w 4794296"/>
              <a:gd name="connsiteY8" fmla="*/ 0 h 474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94296" h="4741510">
                <a:moveTo>
                  <a:pt x="790268" y="0"/>
                </a:moveTo>
                <a:lnTo>
                  <a:pt x="4004028" y="0"/>
                </a:lnTo>
                <a:cubicBezTo>
                  <a:pt x="4440481" y="0"/>
                  <a:pt x="4794296" y="353815"/>
                  <a:pt x="4794296" y="790268"/>
                </a:cubicBezTo>
                <a:lnTo>
                  <a:pt x="4794296" y="3951242"/>
                </a:lnTo>
                <a:cubicBezTo>
                  <a:pt x="4794296" y="4387695"/>
                  <a:pt x="4440481" y="4741510"/>
                  <a:pt x="4004028" y="4741510"/>
                </a:cubicBezTo>
                <a:lnTo>
                  <a:pt x="790268" y="4741510"/>
                </a:lnTo>
                <a:cubicBezTo>
                  <a:pt x="353815" y="4741510"/>
                  <a:pt x="0" y="4387695"/>
                  <a:pt x="0" y="3951242"/>
                </a:cubicBezTo>
                <a:lnTo>
                  <a:pt x="0" y="790268"/>
                </a:lnTo>
                <a:cubicBezTo>
                  <a:pt x="0" y="353815"/>
                  <a:pt x="353815" y="0"/>
                  <a:pt x="7902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5424-B5B4-4262-9871-053B752BB1A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606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2D20961-9A27-C4AF-3BDE-1DD98205F2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3826" y="1770396"/>
            <a:ext cx="3851463" cy="4045843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E572-3D1C-48A1-B342-6FF399226681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59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C6E31F9-AD96-BD70-7E17-6E14CDA8EC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89131" y="2"/>
            <a:ext cx="2522484" cy="3910519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2BF25C2-B017-7220-496E-302E309DC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6987" y="3429002"/>
            <a:ext cx="2522484" cy="2879725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3ADA-A7E3-4FE5-BFA8-AA5156D7532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9720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AA3E1180-2466-957D-D2B1-47DD29E29D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557066"/>
            <a:ext cx="5545138" cy="5759450"/>
          </a:xfrm>
          <a:custGeom>
            <a:avLst/>
            <a:gdLst>
              <a:gd name="connsiteX0" fmla="*/ 0 w 3851463"/>
              <a:gd name="connsiteY0" fmla="*/ 0 h 4045843"/>
              <a:gd name="connsiteX1" fmla="*/ 3851463 w 3851463"/>
              <a:gd name="connsiteY1" fmla="*/ 0 h 4045843"/>
              <a:gd name="connsiteX2" fmla="*/ 3851463 w 3851463"/>
              <a:gd name="connsiteY2" fmla="*/ 4045843 h 4045843"/>
              <a:gd name="connsiteX3" fmla="*/ 0 w 3851463"/>
              <a:gd name="connsiteY3" fmla="*/ 4045843 h 40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463" h="4045843">
                <a:moveTo>
                  <a:pt x="0" y="0"/>
                </a:moveTo>
                <a:lnTo>
                  <a:pt x="3851463" y="0"/>
                </a:lnTo>
                <a:lnTo>
                  <a:pt x="3851463" y="4045843"/>
                </a:lnTo>
                <a:lnTo>
                  <a:pt x="0" y="40458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D23F-DC0B-4F08-9E28-FF3FBEEB870C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683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805C96F-C6D3-EDF9-D1A4-02811C1E7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96999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BB41B4F5-10AB-1BEC-1F91-F89F960236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89234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8194F046-991B-7A11-898F-DC8D97BE64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81666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4" name="그림 개체 틀 10">
            <a:extLst>
              <a:ext uri="{FF2B5EF4-FFF2-40B4-BE49-F238E27FC236}">
                <a16:creationId xmlns:a16="http://schemas.microsoft.com/office/drawing/2014/main" id="{2C625D76-94C8-CA50-6626-034FB10C0D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74098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2633C6B-7A4A-1C03-222E-3208423700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66530" y="3336926"/>
            <a:ext cx="1428750" cy="75714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0BF50-0C5E-4FF3-85CA-33481DD6CA0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20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01336FE5-6E94-09C6-0392-EF3196BA41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113" y="1658940"/>
            <a:ext cx="9853612" cy="151129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3319-5C1E-4048-842F-997D6D342E7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72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3EF98C9-2A29-11F5-DDE8-5AB0CEB0A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2919" y="1901825"/>
            <a:ext cx="2142869" cy="4159250"/>
          </a:xfrm>
          <a:custGeom>
            <a:avLst/>
            <a:gdLst>
              <a:gd name="connsiteX0" fmla="*/ 123830 w 2142870"/>
              <a:gd name="connsiteY0" fmla="*/ 0 h 4159250"/>
              <a:gd name="connsiteX1" fmla="*/ 2019296 w 2142870"/>
              <a:gd name="connsiteY1" fmla="*/ 0 h 4159250"/>
              <a:gd name="connsiteX2" fmla="*/ 2133394 w 2142870"/>
              <a:gd name="connsiteY2" fmla="*/ 75684 h 4159250"/>
              <a:gd name="connsiteX3" fmla="*/ 2142870 w 2142870"/>
              <a:gd name="connsiteY3" fmla="*/ 122654 h 4159250"/>
              <a:gd name="connsiteX4" fmla="*/ 2142870 w 2142870"/>
              <a:gd name="connsiteY4" fmla="*/ 4036596 h 4159250"/>
              <a:gd name="connsiteX5" fmla="*/ 2133394 w 2142870"/>
              <a:gd name="connsiteY5" fmla="*/ 4083567 h 4159250"/>
              <a:gd name="connsiteX6" fmla="*/ 2019296 w 2142870"/>
              <a:gd name="connsiteY6" fmla="*/ 4159250 h 4159250"/>
              <a:gd name="connsiteX7" fmla="*/ 123830 w 2142870"/>
              <a:gd name="connsiteY7" fmla="*/ 4159249 h 4159250"/>
              <a:gd name="connsiteX8" fmla="*/ 0 w 2142870"/>
              <a:gd name="connsiteY8" fmla="*/ 4035331 h 4159250"/>
              <a:gd name="connsiteX9" fmla="*/ 0 w 2142870"/>
              <a:gd name="connsiteY9" fmla="*/ 123918 h 4159250"/>
              <a:gd name="connsiteX10" fmla="*/ 123830 w 2142870"/>
              <a:gd name="connsiteY10" fmla="*/ 0 h 415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42870" h="4159250">
                <a:moveTo>
                  <a:pt x="123830" y="0"/>
                </a:moveTo>
                <a:lnTo>
                  <a:pt x="2019296" y="0"/>
                </a:lnTo>
                <a:cubicBezTo>
                  <a:pt x="2070588" y="0"/>
                  <a:pt x="2114596" y="31208"/>
                  <a:pt x="2133394" y="75684"/>
                </a:cubicBezTo>
                <a:lnTo>
                  <a:pt x="2142870" y="122654"/>
                </a:lnTo>
                <a:lnTo>
                  <a:pt x="2142870" y="4036596"/>
                </a:lnTo>
                <a:lnTo>
                  <a:pt x="2133394" y="4083567"/>
                </a:lnTo>
                <a:cubicBezTo>
                  <a:pt x="2114596" y="4128043"/>
                  <a:pt x="2070588" y="4159250"/>
                  <a:pt x="2019296" y="4159250"/>
                </a:cubicBezTo>
                <a:lnTo>
                  <a:pt x="123830" y="4159249"/>
                </a:lnTo>
                <a:cubicBezTo>
                  <a:pt x="55441" y="4159249"/>
                  <a:pt x="0" y="4103769"/>
                  <a:pt x="0" y="4035331"/>
                </a:cubicBezTo>
                <a:lnTo>
                  <a:pt x="0" y="123918"/>
                </a:lnTo>
                <a:cubicBezTo>
                  <a:pt x="0" y="55480"/>
                  <a:pt x="55441" y="0"/>
                  <a:pt x="1238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15E5-8FBA-482E-832E-6E51C0535E6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890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FD2F61C-D9E1-06B9-2336-55D1733518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2501" y="1927835"/>
            <a:ext cx="10287001" cy="340993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4C32-B8E8-4F5C-9E0C-5A3DC5E2EF1E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973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EBB361D-0205-9F1B-048D-B4EFB89AB5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2109" y="3788236"/>
            <a:ext cx="9818903" cy="2536826"/>
          </a:xfrm>
          <a:custGeom>
            <a:avLst/>
            <a:gdLst>
              <a:gd name="connsiteX0" fmla="*/ 4892098 w 9818903"/>
              <a:gd name="connsiteY0" fmla="*/ 0 h 2536826"/>
              <a:gd name="connsiteX1" fmla="*/ 5710424 w 9818903"/>
              <a:gd name="connsiteY1" fmla="*/ 544179 h 2536826"/>
              <a:gd name="connsiteX2" fmla="*/ 9053483 w 9818903"/>
              <a:gd name="connsiteY2" fmla="*/ 544179 h 2536826"/>
              <a:gd name="connsiteX3" fmla="*/ 9807503 w 9818903"/>
              <a:gd name="connsiteY3" fmla="*/ 876539 h 2536826"/>
              <a:gd name="connsiteX4" fmla="*/ 9818903 w 9818903"/>
              <a:gd name="connsiteY4" fmla="*/ 900963 h 2536826"/>
              <a:gd name="connsiteX5" fmla="*/ 9818903 w 9818903"/>
              <a:gd name="connsiteY5" fmla="*/ 1088359 h 2536826"/>
              <a:gd name="connsiteX6" fmla="*/ 9818903 w 9818903"/>
              <a:gd name="connsiteY6" fmla="*/ 2536826 h 2536826"/>
              <a:gd name="connsiteX7" fmla="*/ 0 w 9818903"/>
              <a:gd name="connsiteY7" fmla="*/ 2536825 h 2536826"/>
              <a:gd name="connsiteX8" fmla="*/ 0 w 9818903"/>
              <a:gd name="connsiteY8" fmla="*/ 1088359 h 2536826"/>
              <a:gd name="connsiteX9" fmla="*/ 0 w 9818903"/>
              <a:gd name="connsiteY9" fmla="*/ 850994 h 2536826"/>
              <a:gd name="connsiteX10" fmla="*/ 99251 w 9818903"/>
              <a:gd name="connsiteY10" fmla="*/ 742210 h 2536826"/>
              <a:gd name="connsiteX11" fmla="*/ 730712 w 9818903"/>
              <a:gd name="connsiteY11" fmla="*/ 544179 h 2536826"/>
              <a:gd name="connsiteX12" fmla="*/ 4073770 w 9818903"/>
              <a:gd name="connsiteY12" fmla="*/ 544179 h 2536826"/>
              <a:gd name="connsiteX13" fmla="*/ 4892098 w 9818903"/>
              <a:gd name="connsiteY13" fmla="*/ 0 h 253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18903" h="2536826">
                <a:moveTo>
                  <a:pt x="4892098" y="0"/>
                </a:moveTo>
                <a:cubicBezTo>
                  <a:pt x="4892098" y="300542"/>
                  <a:pt x="5258475" y="544179"/>
                  <a:pt x="5710424" y="544179"/>
                </a:cubicBezTo>
                <a:lnTo>
                  <a:pt x="9053483" y="544179"/>
                </a:lnTo>
                <a:cubicBezTo>
                  <a:pt x="9392445" y="544179"/>
                  <a:pt x="9683271" y="681225"/>
                  <a:pt x="9807503" y="876539"/>
                </a:cubicBezTo>
                <a:lnTo>
                  <a:pt x="9818903" y="900963"/>
                </a:lnTo>
                <a:lnTo>
                  <a:pt x="9818903" y="1088359"/>
                </a:lnTo>
                <a:lnTo>
                  <a:pt x="9818903" y="2536826"/>
                </a:lnTo>
                <a:lnTo>
                  <a:pt x="0" y="2536825"/>
                </a:lnTo>
                <a:lnTo>
                  <a:pt x="0" y="1088359"/>
                </a:lnTo>
                <a:lnTo>
                  <a:pt x="0" y="850994"/>
                </a:lnTo>
                <a:lnTo>
                  <a:pt x="99251" y="742210"/>
                </a:lnTo>
                <a:cubicBezTo>
                  <a:pt x="249344" y="621268"/>
                  <a:pt x="476490" y="544179"/>
                  <a:pt x="730712" y="544179"/>
                </a:cubicBezTo>
                <a:lnTo>
                  <a:pt x="4073770" y="544179"/>
                </a:lnTo>
                <a:cubicBezTo>
                  <a:pt x="4525719" y="544179"/>
                  <a:pt x="4892098" y="300542"/>
                  <a:pt x="48920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6865-D36A-452E-9718-83FA9AA3C87F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635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80E6CA75-26B9-114A-4B3F-ABED40800C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15817" y="2107786"/>
            <a:ext cx="3526955" cy="1765288"/>
          </a:xfrm>
          <a:custGeom>
            <a:avLst/>
            <a:gdLst>
              <a:gd name="connsiteX0" fmla="*/ 0 w 3526954"/>
              <a:gd name="connsiteY0" fmla="*/ 0 h 1765288"/>
              <a:gd name="connsiteX1" fmla="*/ 2553271 w 3526954"/>
              <a:gd name="connsiteY1" fmla="*/ 0 h 1765288"/>
              <a:gd name="connsiteX2" fmla="*/ 3526954 w 3526954"/>
              <a:gd name="connsiteY2" fmla="*/ 1765288 h 1765288"/>
              <a:gd name="connsiteX3" fmla="*/ 973683 w 3526954"/>
              <a:gd name="connsiteY3" fmla="*/ 1765288 h 176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6954" h="1765288">
                <a:moveTo>
                  <a:pt x="0" y="0"/>
                </a:moveTo>
                <a:lnTo>
                  <a:pt x="2553271" y="0"/>
                </a:lnTo>
                <a:lnTo>
                  <a:pt x="3526954" y="1765288"/>
                </a:lnTo>
                <a:lnTo>
                  <a:pt x="973683" y="17652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9D8E19F-549C-0C6A-BFCD-AB5AA441C3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751" y="2107786"/>
            <a:ext cx="2545246" cy="1765288"/>
          </a:xfrm>
          <a:custGeom>
            <a:avLst/>
            <a:gdLst>
              <a:gd name="connsiteX0" fmla="*/ 0 w 2545246"/>
              <a:gd name="connsiteY0" fmla="*/ 0 h 1765288"/>
              <a:gd name="connsiteX1" fmla="*/ 1571563 w 2545246"/>
              <a:gd name="connsiteY1" fmla="*/ 0 h 1765288"/>
              <a:gd name="connsiteX2" fmla="*/ 2545246 w 2545246"/>
              <a:gd name="connsiteY2" fmla="*/ 1765288 h 1765288"/>
              <a:gd name="connsiteX3" fmla="*/ 0 w 2545246"/>
              <a:gd name="connsiteY3" fmla="*/ 1765288 h 176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5246" h="1765288">
                <a:moveTo>
                  <a:pt x="0" y="0"/>
                </a:moveTo>
                <a:lnTo>
                  <a:pt x="1571563" y="0"/>
                </a:lnTo>
                <a:lnTo>
                  <a:pt x="2545246" y="1765288"/>
                </a:lnTo>
                <a:lnTo>
                  <a:pt x="0" y="17652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90E3-37F7-49D3-AB3B-0631A723441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633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3DD85D8-3A1C-8E68-DDC6-2A21602698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8652" y="0"/>
            <a:ext cx="5893353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C80C-D58B-4935-8CA4-E37497D609E3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6175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EBD9E817-9454-2A18-EB6E-2466E30F00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52" y="2005223"/>
            <a:ext cx="2619374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F72EEBC3-A4D3-E7AA-738D-E69830121A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76626" y="2005223"/>
            <a:ext cx="2636743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9D878940-25D6-C02B-5293-82E93534E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3371" y="2005223"/>
            <a:ext cx="2602004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EA8BD2F1-0A11-2A0E-1C50-9E20B75B7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15373" y="2005223"/>
            <a:ext cx="2619374" cy="117346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E0777-13D6-45B9-A6EE-4ACA267596F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2447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B6AA136D-C399-3725-523E-7D18C0F661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91953" y="2414631"/>
            <a:ext cx="1990697" cy="11610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7D552657-F9DB-62E5-254E-1275949DF68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7668" y="2414631"/>
            <a:ext cx="1990697" cy="11610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CAF5-4408-434E-ADAC-11B066A4B1F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682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C503020-6165-69D9-BF81-81D11E9F3C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66690" y="2877755"/>
            <a:ext cx="2000786" cy="2000786"/>
          </a:xfrm>
          <a:custGeom>
            <a:avLst/>
            <a:gdLst>
              <a:gd name="connsiteX0" fmla="*/ 1000393 w 2000786"/>
              <a:gd name="connsiteY0" fmla="*/ 0 h 2000786"/>
              <a:gd name="connsiteX1" fmla="*/ 2000786 w 2000786"/>
              <a:gd name="connsiteY1" fmla="*/ 1000393 h 2000786"/>
              <a:gd name="connsiteX2" fmla="*/ 1000393 w 2000786"/>
              <a:gd name="connsiteY2" fmla="*/ 2000786 h 2000786"/>
              <a:gd name="connsiteX3" fmla="*/ 0 w 2000786"/>
              <a:gd name="connsiteY3" fmla="*/ 1000393 h 2000786"/>
              <a:gd name="connsiteX4" fmla="*/ 1000393 w 2000786"/>
              <a:gd name="connsiteY4" fmla="*/ 0 h 200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0786" h="2000786">
                <a:moveTo>
                  <a:pt x="1000393" y="0"/>
                </a:moveTo>
                <a:cubicBezTo>
                  <a:pt x="1552895" y="0"/>
                  <a:pt x="2000786" y="447891"/>
                  <a:pt x="2000786" y="1000393"/>
                </a:cubicBezTo>
                <a:cubicBezTo>
                  <a:pt x="2000786" y="1552895"/>
                  <a:pt x="1552895" y="2000786"/>
                  <a:pt x="1000393" y="2000786"/>
                </a:cubicBezTo>
                <a:cubicBezTo>
                  <a:pt x="447891" y="2000786"/>
                  <a:pt x="0" y="1552895"/>
                  <a:pt x="0" y="1000393"/>
                </a:cubicBezTo>
                <a:cubicBezTo>
                  <a:pt x="0" y="447891"/>
                  <a:pt x="447891" y="0"/>
                  <a:pt x="10003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1BDFC0A-CA07-DA89-CA63-63E70608A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291" y="1462524"/>
            <a:ext cx="4915659" cy="4893826"/>
          </a:xfrm>
          <a:custGeom>
            <a:avLst/>
            <a:gdLst>
              <a:gd name="connsiteX0" fmla="*/ 0 w 4915659"/>
              <a:gd name="connsiteY0" fmla="*/ 0 h 4893826"/>
              <a:gd name="connsiteX1" fmla="*/ 2468746 w 4915659"/>
              <a:gd name="connsiteY1" fmla="*/ 0 h 4893826"/>
              <a:gd name="connsiteX2" fmla="*/ 4915659 w 4915659"/>
              <a:gd name="connsiteY2" fmla="*/ 2446913 h 4893826"/>
              <a:gd name="connsiteX3" fmla="*/ 2468746 w 4915659"/>
              <a:gd name="connsiteY3" fmla="*/ 4893826 h 4893826"/>
              <a:gd name="connsiteX4" fmla="*/ 0 w 4915659"/>
              <a:gd name="connsiteY4" fmla="*/ 4893826 h 489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5659" h="4893826">
                <a:moveTo>
                  <a:pt x="0" y="0"/>
                </a:moveTo>
                <a:lnTo>
                  <a:pt x="2468746" y="0"/>
                </a:lnTo>
                <a:lnTo>
                  <a:pt x="4915659" y="2446913"/>
                </a:lnTo>
                <a:lnTo>
                  <a:pt x="2468746" y="4893826"/>
                </a:lnTo>
                <a:lnTo>
                  <a:pt x="0" y="48938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A898-0B48-46EB-9563-9D78F6BB5E8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501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4AC10846-66A7-B900-184A-42C60FD5E8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6107" y="4273651"/>
            <a:ext cx="1536699" cy="1536698"/>
          </a:xfrm>
          <a:custGeom>
            <a:avLst/>
            <a:gdLst>
              <a:gd name="connsiteX0" fmla="*/ 768349 w 1536698"/>
              <a:gd name="connsiteY0" fmla="*/ 0 h 1536698"/>
              <a:gd name="connsiteX1" fmla="*/ 1536698 w 1536698"/>
              <a:gd name="connsiteY1" fmla="*/ 768349 h 1536698"/>
              <a:gd name="connsiteX2" fmla="*/ 768349 w 1536698"/>
              <a:gd name="connsiteY2" fmla="*/ 1536698 h 1536698"/>
              <a:gd name="connsiteX3" fmla="*/ 0 w 1536698"/>
              <a:gd name="connsiteY3" fmla="*/ 768349 h 1536698"/>
              <a:gd name="connsiteX4" fmla="*/ 768349 w 1536698"/>
              <a:gd name="connsiteY4" fmla="*/ 0 h 153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698" h="1536698">
                <a:moveTo>
                  <a:pt x="768349" y="0"/>
                </a:moveTo>
                <a:cubicBezTo>
                  <a:pt x="1192696" y="0"/>
                  <a:pt x="1536698" y="344002"/>
                  <a:pt x="1536698" y="768349"/>
                </a:cubicBezTo>
                <a:cubicBezTo>
                  <a:pt x="1536698" y="1192696"/>
                  <a:pt x="1192696" y="1536698"/>
                  <a:pt x="768349" y="1536698"/>
                </a:cubicBezTo>
                <a:cubicBezTo>
                  <a:pt x="344002" y="1536698"/>
                  <a:pt x="0" y="1192696"/>
                  <a:pt x="0" y="768349"/>
                </a:cubicBezTo>
                <a:cubicBezTo>
                  <a:pt x="0" y="344002"/>
                  <a:pt x="344002" y="0"/>
                  <a:pt x="7683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3B758A8-48B4-B7D4-D37E-3F9FE358D5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99199" y="2150074"/>
            <a:ext cx="1536699" cy="1536698"/>
          </a:xfrm>
          <a:custGeom>
            <a:avLst/>
            <a:gdLst>
              <a:gd name="connsiteX0" fmla="*/ 768349 w 1536698"/>
              <a:gd name="connsiteY0" fmla="*/ 0 h 1536698"/>
              <a:gd name="connsiteX1" fmla="*/ 1536698 w 1536698"/>
              <a:gd name="connsiteY1" fmla="*/ 768349 h 1536698"/>
              <a:gd name="connsiteX2" fmla="*/ 768349 w 1536698"/>
              <a:gd name="connsiteY2" fmla="*/ 1536698 h 1536698"/>
              <a:gd name="connsiteX3" fmla="*/ 0 w 1536698"/>
              <a:gd name="connsiteY3" fmla="*/ 768349 h 1536698"/>
              <a:gd name="connsiteX4" fmla="*/ 768349 w 1536698"/>
              <a:gd name="connsiteY4" fmla="*/ 0 h 153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698" h="1536698">
                <a:moveTo>
                  <a:pt x="768349" y="0"/>
                </a:moveTo>
                <a:cubicBezTo>
                  <a:pt x="1192696" y="0"/>
                  <a:pt x="1536698" y="344002"/>
                  <a:pt x="1536698" y="768349"/>
                </a:cubicBezTo>
                <a:cubicBezTo>
                  <a:pt x="1536698" y="1192696"/>
                  <a:pt x="1192696" y="1536698"/>
                  <a:pt x="768349" y="1536698"/>
                </a:cubicBezTo>
                <a:cubicBezTo>
                  <a:pt x="344002" y="1536698"/>
                  <a:pt x="0" y="1192696"/>
                  <a:pt x="0" y="768349"/>
                </a:cubicBezTo>
                <a:cubicBezTo>
                  <a:pt x="0" y="344002"/>
                  <a:pt x="344002" y="0"/>
                  <a:pt x="7683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1EEF-217F-4072-B2CA-90FC646B7199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30140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15068F1-9157-89FB-813E-022B1DC8E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9588" y="1760859"/>
            <a:ext cx="2816841" cy="1345356"/>
          </a:xfrm>
          <a:custGeom>
            <a:avLst/>
            <a:gdLst>
              <a:gd name="connsiteX0" fmla="*/ 672678 w 2816841"/>
              <a:gd name="connsiteY0" fmla="*/ 0 h 1345356"/>
              <a:gd name="connsiteX1" fmla="*/ 2144163 w 2816841"/>
              <a:gd name="connsiteY1" fmla="*/ 0 h 1345356"/>
              <a:gd name="connsiteX2" fmla="*/ 2816841 w 2816841"/>
              <a:gd name="connsiteY2" fmla="*/ 672678 h 1345356"/>
              <a:gd name="connsiteX3" fmla="*/ 2816840 w 2816841"/>
              <a:gd name="connsiteY3" fmla="*/ 672678 h 1345356"/>
              <a:gd name="connsiteX4" fmla="*/ 2814986 w 2816841"/>
              <a:gd name="connsiteY4" fmla="*/ 691072 h 1345356"/>
              <a:gd name="connsiteX5" fmla="*/ 2816840 w 2816841"/>
              <a:gd name="connsiteY5" fmla="*/ 691072 h 1345356"/>
              <a:gd name="connsiteX6" fmla="*/ 2816840 w 2816841"/>
              <a:gd name="connsiteY6" fmla="*/ 1345355 h 1345356"/>
              <a:gd name="connsiteX7" fmla="*/ 2144179 w 2816841"/>
              <a:gd name="connsiteY7" fmla="*/ 1345355 h 1345356"/>
              <a:gd name="connsiteX8" fmla="*/ 2144162 w 2816841"/>
              <a:gd name="connsiteY8" fmla="*/ 1345356 h 1345356"/>
              <a:gd name="connsiteX9" fmla="*/ 672678 w 2816841"/>
              <a:gd name="connsiteY9" fmla="*/ 1345355 h 1345356"/>
              <a:gd name="connsiteX10" fmla="*/ 13666 w 2816841"/>
              <a:gd name="connsiteY10" fmla="*/ 808246 h 1345356"/>
              <a:gd name="connsiteX11" fmla="*/ 0 w 2816841"/>
              <a:gd name="connsiteY11" fmla="*/ 672678 h 1345356"/>
              <a:gd name="connsiteX12" fmla="*/ 13666 w 2816841"/>
              <a:gd name="connsiteY12" fmla="*/ 537111 h 1345356"/>
              <a:gd name="connsiteX13" fmla="*/ 672678 w 2816841"/>
              <a:gd name="connsiteY13" fmla="*/ 0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16841" h="1345356">
                <a:moveTo>
                  <a:pt x="672678" y="0"/>
                </a:moveTo>
                <a:lnTo>
                  <a:pt x="2144163" y="0"/>
                </a:lnTo>
                <a:cubicBezTo>
                  <a:pt x="2515673" y="0"/>
                  <a:pt x="2816841" y="301168"/>
                  <a:pt x="2816841" y="672678"/>
                </a:cubicBezTo>
                <a:lnTo>
                  <a:pt x="2816840" y="672678"/>
                </a:lnTo>
                <a:lnTo>
                  <a:pt x="2814986" y="691072"/>
                </a:lnTo>
                <a:lnTo>
                  <a:pt x="2816840" y="691072"/>
                </a:lnTo>
                <a:lnTo>
                  <a:pt x="2816840" y="1345355"/>
                </a:lnTo>
                <a:lnTo>
                  <a:pt x="2144179" y="1345355"/>
                </a:lnTo>
                <a:lnTo>
                  <a:pt x="2144162" y="1345356"/>
                </a:lnTo>
                <a:lnTo>
                  <a:pt x="672678" y="1345355"/>
                </a:lnTo>
                <a:cubicBezTo>
                  <a:pt x="347607" y="1345355"/>
                  <a:pt x="76392" y="1114774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2" y="230582"/>
                  <a:pt x="347607" y="0"/>
                  <a:pt x="672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C1BC696-9F5C-317F-95A7-DDB1C9DC00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9588" y="3153488"/>
            <a:ext cx="2816841" cy="1345356"/>
          </a:xfrm>
          <a:custGeom>
            <a:avLst/>
            <a:gdLst>
              <a:gd name="connsiteX0" fmla="*/ 2144162 w 2816841"/>
              <a:gd name="connsiteY0" fmla="*/ 0 h 1345356"/>
              <a:gd name="connsiteX1" fmla="*/ 2144179 w 2816841"/>
              <a:gd name="connsiteY1" fmla="*/ 1 h 1345356"/>
              <a:gd name="connsiteX2" fmla="*/ 2816840 w 2816841"/>
              <a:gd name="connsiteY2" fmla="*/ 1 h 1345356"/>
              <a:gd name="connsiteX3" fmla="*/ 2816840 w 2816841"/>
              <a:gd name="connsiteY3" fmla="*/ 554408 h 1345356"/>
              <a:gd name="connsiteX4" fmla="*/ 2816841 w 2816841"/>
              <a:gd name="connsiteY4" fmla="*/ 554408 h 1345356"/>
              <a:gd name="connsiteX5" fmla="*/ 2816841 w 2816841"/>
              <a:gd name="connsiteY5" fmla="*/ 672678 h 1345356"/>
              <a:gd name="connsiteX6" fmla="*/ 2816841 w 2816841"/>
              <a:gd name="connsiteY6" fmla="*/ 1345356 h 1345356"/>
              <a:gd name="connsiteX7" fmla="*/ 2196715 w 2816841"/>
              <a:gd name="connsiteY7" fmla="*/ 1345356 h 1345356"/>
              <a:gd name="connsiteX8" fmla="*/ 2196715 w 2816841"/>
              <a:gd name="connsiteY8" fmla="*/ 1342702 h 1345356"/>
              <a:gd name="connsiteX9" fmla="*/ 2144163 w 2816841"/>
              <a:gd name="connsiteY9" fmla="*/ 1345356 h 1345356"/>
              <a:gd name="connsiteX10" fmla="*/ 672678 w 2816841"/>
              <a:gd name="connsiteY10" fmla="*/ 1345356 h 1345356"/>
              <a:gd name="connsiteX11" fmla="*/ 13666 w 2816841"/>
              <a:gd name="connsiteY11" fmla="*/ 808246 h 1345356"/>
              <a:gd name="connsiteX12" fmla="*/ 0 w 2816841"/>
              <a:gd name="connsiteY12" fmla="*/ 672678 h 1345356"/>
              <a:gd name="connsiteX13" fmla="*/ 13666 w 2816841"/>
              <a:gd name="connsiteY13" fmla="*/ 537111 h 1345356"/>
              <a:gd name="connsiteX14" fmla="*/ 672678 w 2816841"/>
              <a:gd name="connsiteY14" fmla="*/ 1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16841" h="1345356">
                <a:moveTo>
                  <a:pt x="2144162" y="0"/>
                </a:moveTo>
                <a:lnTo>
                  <a:pt x="2144179" y="1"/>
                </a:lnTo>
                <a:lnTo>
                  <a:pt x="2816840" y="1"/>
                </a:lnTo>
                <a:lnTo>
                  <a:pt x="2816840" y="554408"/>
                </a:lnTo>
                <a:lnTo>
                  <a:pt x="2816841" y="554408"/>
                </a:lnTo>
                <a:lnTo>
                  <a:pt x="2816841" y="672678"/>
                </a:lnTo>
                <a:lnTo>
                  <a:pt x="2816841" y="1345356"/>
                </a:lnTo>
                <a:lnTo>
                  <a:pt x="2196715" y="1345356"/>
                </a:lnTo>
                <a:lnTo>
                  <a:pt x="2196715" y="1342702"/>
                </a:lnTo>
                <a:lnTo>
                  <a:pt x="2144163" y="1345356"/>
                </a:lnTo>
                <a:lnTo>
                  <a:pt x="672678" y="1345356"/>
                </a:lnTo>
                <a:cubicBezTo>
                  <a:pt x="347607" y="1345356"/>
                  <a:pt x="76392" y="1114775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2" y="230583"/>
                  <a:pt x="347607" y="1"/>
                  <a:pt x="672678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DF46328-F0D6-D33E-71BB-D7FE68C3A3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09588" y="4546117"/>
            <a:ext cx="2816841" cy="1345356"/>
          </a:xfrm>
          <a:custGeom>
            <a:avLst/>
            <a:gdLst>
              <a:gd name="connsiteX0" fmla="*/ 2144162 w 2816841"/>
              <a:gd name="connsiteY0" fmla="*/ 0 h 1345356"/>
              <a:gd name="connsiteX1" fmla="*/ 2144179 w 2816841"/>
              <a:gd name="connsiteY1" fmla="*/ 1 h 1345356"/>
              <a:gd name="connsiteX2" fmla="*/ 2816840 w 2816841"/>
              <a:gd name="connsiteY2" fmla="*/ 1 h 1345356"/>
              <a:gd name="connsiteX3" fmla="*/ 2816840 w 2816841"/>
              <a:gd name="connsiteY3" fmla="*/ 654285 h 1345356"/>
              <a:gd name="connsiteX4" fmla="*/ 2814986 w 2816841"/>
              <a:gd name="connsiteY4" fmla="*/ 654285 h 1345356"/>
              <a:gd name="connsiteX5" fmla="*/ 2816840 w 2816841"/>
              <a:gd name="connsiteY5" fmla="*/ 672678 h 1345356"/>
              <a:gd name="connsiteX6" fmla="*/ 2816841 w 2816841"/>
              <a:gd name="connsiteY6" fmla="*/ 672678 h 1345356"/>
              <a:gd name="connsiteX7" fmla="*/ 2144163 w 2816841"/>
              <a:gd name="connsiteY7" fmla="*/ 1345356 h 1345356"/>
              <a:gd name="connsiteX8" fmla="*/ 672678 w 2816841"/>
              <a:gd name="connsiteY8" fmla="*/ 1345356 h 1345356"/>
              <a:gd name="connsiteX9" fmla="*/ 13666 w 2816841"/>
              <a:gd name="connsiteY9" fmla="*/ 808246 h 1345356"/>
              <a:gd name="connsiteX10" fmla="*/ 0 w 2816841"/>
              <a:gd name="connsiteY10" fmla="*/ 672678 h 1345356"/>
              <a:gd name="connsiteX11" fmla="*/ 13666 w 2816841"/>
              <a:gd name="connsiteY11" fmla="*/ 537111 h 1345356"/>
              <a:gd name="connsiteX12" fmla="*/ 672678 w 2816841"/>
              <a:gd name="connsiteY12" fmla="*/ 1 h 13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6841" h="1345356">
                <a:moveTo>
                  <a:pt x="2144162" y="0"/>
                </a:moveTo>
                <a:lnTo>
                  <a:pt x="2144179" y="1"/>
                </a:lnTo>
                <a:lnTo>
                  <a:pt x="2816840" y="1"/>
                </a:lnTo>
                <a:lnTo>
                  <a:pt x="2816840" y="654285"/>
                </a:lnTo>
                <a:lnTo>
                  <a:pt x="2814986" y="654285"/>
                </a:lnTo>
                <a:lnTo>
                  <a:pt x="2816840" y="672678"/>
                </a:lnTo>
                <a:lnTo>
                  <a:pt x="2816841" y="672678"/>
                </a:lnTo>
                <a:cubicBezTo>
                  <a:pt x="2816841" y="1044188"/>
                  <a:pt x="2515673" y="1345356"/>
                  <a:pt x="2144163" y="1345356"/>
                </a:cubicBezTo>
                <a:lnTo>
                  <a:pt x="672678" y="1345356"/>
                </a:lnTo>
                <a:cubicBezTo>
                  <a:pt x="347607" y="1345356"/>
                  <a:pt x="76391" y="1114775"/>
                  <a:pt x="13666" y="808246"/>
                </a:cubicBezTo>
                <a:lnTo>
                  <a:pt x="0" y="672678"/>
                </a:lnTo>
                <a:lnTo>
                  <a:pt x="13666" y="537111"/>
                </a:lnTo>
                <a:cubicBezTo>
                  <a:pt x="76391" y="230583"/>
                  <a:pt x="347607" y="1"/>
                  <a:pt x="672678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9B2AA-05B9-4F30-866E-09563070006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02898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1676A221-3913-C0B7-CFA5-AAC7C294C4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3155" y="2983414"/>
            <a:ext cx="1985694" cy="1985694"/>
          </a:xfrm>
          <a:custGeom>
            <a:avLst/>
            <a:gdLst>
              <a:gd name="connsiteX0" fmla="*/ 992847 w 1985694"/>
              <a:gd name="connsiteY0" fmla="*/ 0 h 1985694"/>
              <a:gd name="connsiteX1" fmla="*/ 1985694 w 1985694"/>
              <a:gd name="connsiteY1" fmla="*/ 992847 h 1985694"/>
              <a:gd name="connsiteX2" fmla="*/ 992847 w 1985694"/>
              <a:gd name="connsiteY2" fmla="*/ 1985694 h 1985694"/>
              <a:gd name="connsiteX3" fmla="*/ 0 w 1985694"/>
              <a:gd name="connsiteY3" fmla="*/ 992847 h 1985694"/>
              <a:gd name="connsiteX4" fmla="*/ 992847 w 1985694"/>
              <a:gd name="connsiteY4" fmla="*/ 0 h 198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694" h="1985694">
                <a:moveTo>
                  <a:pt x="992847" y="0"/>
                </a:moveTo>
                <a:cubicBezTo>
                  <a:pt x="1541181" y="0"/>
                  <a:pt x="1985694" y="444513"/>
                  <a:pt x="1985694" y="992847"/>
                </a:cubicBezTo>
                <a:cubicBezTo>
                  <a:pt x="1985694" y="1541181"/>
                  <a:pt x="1541181" y="1985694"/>
                  <a:pt x="992847" y="1985694"/>
                </a:cubicBezTo>
                <a:cubicBezTo>
                  <a:pt x="444513" y="1985694"/>
                  <a:pt x="0" y="1541181"/>
                  <a:pt x="0" y="992847"/>
                </a:cubicBezTo>
                <a:cubicBezTo>
                  <a:pt x="0" y="444513"/>
                  <a:pt x="444513" y="0"/>
                  <a:pt x="9928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82C3-C3CF-4D79-866C-246BA7DFE67B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473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5200A-56B7-3B59-F00B-3649CDF2BC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4387" y="1254125"/>
            <a:ext cx="7016146" cy="24238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C90A-60F0-4ED6-B829-5C550DAB0D7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77255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482C2685-9320-7BBF-8178-CD8F4863F0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7759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D3D7D4F0-B05D-0F5E-43A9-3B681367A1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5108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5">
            <a:extLst>
              <a:ext uri="{FF2B5EF4-FFF2-40B4-BE49-F238E27FC236}">
                <a16:creationId xmlns:a16="http://schemas.microsoft.com/office/drawing/2014/main" id="{BC301FE2-1E51-077C-A36E-DCC4C75BED9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32458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4B2B4B4D-0C2C-354B-E01C-5D90A8DBDB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59804" y="3220069"/>
            <a:ext cx="1754441" cy="12071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4470-0110-4618-A9CC-2DED432321D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97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5A1858A-36E6-319F-6A67-C6EC777806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76766" y="1883840"/>
            <a:ext cx="2684135" cy="41519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C8FF-381F-4B02-905C-156D650CBDD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5318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4141F95-7469-B746-A924-62A800C446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63639" y="1567544"/>
            <a:ext cx="9864722" cy="86047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09B6-37CE-430C-88B3-867EE50E92CA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126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5">
            <a:extLst>
              <a:ext uri="{FF2B5EF4-FFF2-40B4-BE49-F238E27FC236}">
                <a16:creationId xmlns:a16="http://schemas.microsoft.com/office/drawing/2014/main" id="{74EEE5A1-AC4C-D8D1-EC91-0D9E18109A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63639" y="1876969"/>
            <a:ext cx="3277732" cy="20168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D74C2D30-2484-2BA4-777E-46C9DBF9D9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63639" y="4286839"/>
            <a:ext cx="3277732" cy="201689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C9BF-FD73-4251-91E7-C425629773C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034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2215974A-86F4-AFF7-46E1-72C6138106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9516" y="1265398"/>
            <a:ext cx="12211029" cy="55926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027C-D67C-42BF-AC64-E73E10A8FFD7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271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7638495-3915-659D-CAC4-C4FDC618B3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8692" y="-1"/>
            <a:ext cx="4833308" cy="6857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5B5C-088D-4E86-9BA9-C21079BB0364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301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3A5FC96-F6EF-C0D8-E933-AC9E6FBAEB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5889" y="3216345"/>
            <a:ext cx="3138519" cy="209234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A26F-F5B2-4315-981D-77277B3B6F4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0338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67A0203-06D2-1CD6-1F19-5AB2FF7C93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7366" y="3021814"/>
            <a:ext cx="2237936" cy="3868896"/>
          </a:xfrm>
          <a:custGeom>
            <a:avLst/>
            <a:gdLst>
              <a:gd name="connsiteX0" fmla="*/ 285874 w 2237936"/>
              <a:gd name="connsiteY0" fmla="*/ 0 h 3868896"/>
              <a:gd name="connsiteX1" fmla="*/ 1952063 w 2237936"/>
              <a:gd name="connsiteY1" fmla="*/ 0 h 3868896"/>
              <a:gd name="connsiteX2" fmla="*/ 2237936 w 2237936"/>
              <a:gd name="connsiteY2" fmla="*/ 285874 h 3868896"/>
              <a:gd name="connsiteX3" fmla="*/ 2237936 w 2237936"/>
              <a:gd name="connsiteY3" fmla="*/ 3868896 h 3868896"/>
              <a:gd name="connsiteX4" fmla="*/ 0 w 2237936"/>
              <a:gd name="connsiteY4" fmla="*/ 3868896 h 3868896"/>
              <a:gd name="connsiteX5" fmla="*/ 0 w 2237936"/>
              <a:gd name="connsiteY5" fmla="*/ 285874 h 3868896"/>
              <a:gd name="connsiteX6" fmla="*/ 285874 w 2237936"/>
              <a:gd name="connsiteY6" fmla="*/ 0 h 38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936" h="3868896">
                <a:moveTo>
                  <a:pt x="285874" y="0"/>
                </a:moveTo>
                <a:lnTo>
                  <a:pt x="1952063" y="0"/>
                </a:lnTo>
                <a:cubicBezTo>
                  <a:pt x="2109946" y="0"/>
                  <a:pt x="2237936" y="127990"/>
                  <a:pt x="2237936" y="285874"/>
                </a:cubicBezTo>
                <a:lnTo>
                  <a:pt x="2237936" y="3868896"/>
                </a:lnTo>
                <a:lnTo>
                  <a:pt x="0" y="3868896"/>
                </a:lnTo>
                <a:lnTo>
                  <a:pt x="0" y="285874"/>
                </a:lnTo>
                <a:cubicBezTo>
                  <a:pt x="0" y="127990"/>
                  <a:pt x="127990" y="0"/>
                  <a:pt x="2858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72DB0-087B-4F34-A4A6-098734D9B738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066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1941ED9-6C53-B43C-0E00-27C91608EA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49891" y="1254619"/>
            <a:ext cx="3935650" cy="505410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E1AFD-CD34-4798-B89B-8F5AA1298302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047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45A99AF-5181-D934-C111-82B6E7E36F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04175" y="4138288"/>
            <a:ext cx="1981936" cy="1135287"/>
          </a:xfrm>
          <a:custGeom>
            <a:avLst/>
            <a:gdLst>
              <a:gd name="connsiteX0" fmla="*/ 189218 w 1981936"/>
              <a:gd name="connsiteY0" fmla="*/ 0 h 1135287"/>
              <a:gd name="connsiteX1" fmla="*/ 1792718 w 1981936"/>
              <a:gd name="connsiteY1" fmla="*/ 0 h 1135287"/>
              <a:gd name="connsiteX2" fmla="*/ 1981936 w 1981936"/>
              <a:gd name="connsiteY2" fmla="*/ 189218 h 1135287"/>
              <a:gd name="connsiteX3" fmla="*/ 1981936 w 1981936"/>
              <a:gd name="connsiteY3" fmla="*/ 946069 h 1135287"/>
              <a:gd name="connsiteX4" fmla="*/ 1792718 w 1981936"/>
              <a:gd name="connsiteY4" fmla="*/ 1135287 h 1135287"/>
              <a:gd name="connsiteX5" fmla="*/ 189218 w 1981936"/>
              <a:gd name="connsiteY5" fmla="*/ 1135287 h 1135287"/>
              <a:gd name="connsiteX6" fmla="*/ 0 w 1981936"/>
              <a:gd name="connsiteY6" fmla="*/ 946069 h 1135287"/>
              <a:gd name="connsiteX7" fmla="*/ 0 w 1981936"/>
              <a:gd name="connsiteY7" fmla="*/ 189218 h 1135287"/>
              <a:gd name="connsiteX8" fmla="*/ 189218 w 1981936"/>
              <a:gd name="connsiteY8" fmla="*/ 0 h 113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936" h="1135287">
                <a:moveTo>
                  <a:pt x="189218" y="0"/>
                </a:moveTo>
                <a:lnTo>
                  <a:pt x="1792718" y="0"/>
                </a:lnTo>
                <a:cubicBezTo>
                  <a:pt x="1897220" y="0"/>
                  <a:pt x="1981936" y="84716"/>
                  <a:pt x="1981936" y="189218"/>
                </a:cubicBezTo>
                <a:lnTo>
                  <a:pt x="1981936" y="946069"/>
                </a:lnTo>
                <a:cubicBezTo>
                  <a:pt x="1981936" y="1050571"/>
                  <a:pt x="1897220" y="1135287"/>
                  <a:pt x="1792718" y="1135287"/>
                </a:cubicBezTo>
                <a:lnTo>
                  <a:pt x="189218" y="1135287"/>
                </a:lnTo>
                <a:cubicBezTo>
                  <a:pt x="84716" y="1135287"/>
                  <a:pt x="0" y="1050571"/>
                  <a:pt x="0" y="946069"/>
                </a:cubicBezTo>
                <a:lnTo>
                  <a:pt x="0" y="189218"/>
                </a:lnTo>
                <a:cubicBezTo>
                  <a:pt x="0" y="84716"/>
                  <a:pt x="84716" y="0"/>
                  <a:pt x="1892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80D11-50FD-4D20-9C9A-7DFE93EF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463D-E249-4B0B-AA1E-17F81AFAAD2D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FE3217-FA88-478A-B491-621F59F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746C41-4B26-43A2-AAD9-DF94D1FB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83993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00" Type="http://schemas.openxmlformats.org/officeDocument/2006/relationships/slideLayout" Target="../slideLayouts/slideLayout100.xml"  /><Relationship Id="rId101" Type="http://schemas.openxmlformats.org/officeDocument/2006/relationships/slideLayout" Target="../slideLayouts/slideLayout101.xml"  /><Relationship Id="rId102" Type="http://schemas.openxmlformats.org/officeDocument/2006/relationships/slideLayout" Target="../slideLayouts/slideLayout102.xml"  /><Relationship Id="rId103" Type="http://schemas.openxmlformats.org/officeDocument/2006/relationships/slideLayout" Target="../slideLayouts/slideLayout103.xml"  /><Relationship Id="rId104" Type="http://schemas.openxmlformats.org/officeDocument/2006/relationships/slideLayout" Target="../slideLayouts/slideLayout104.xml"  /><Relationship Id="rId105" Type="http://schemas.openxmlformats.org/officeDocument/2006/relationships/slideLayout" Target="../slideLayouts/slideLayout105.xml"  /><Relationship Id="rId106" Type="http://schemas.openxmlformats.org/officeDocument/2006/relationships/slideLayout" Target="../slideLayouts/slideLayout106.xml"  /><Relationship Id="rId107" Type="http://schemas.openxmlformats.org/officeDocument/2006/relationships/slideLayout" Target="../slideLayouts/slideLayout107.xml"  /><Relationship Id="rId108" Type="http://schemas.openxmlformats.org/officeDocument/2006/relationships/slideLayout" Target="../slideLayouts/slideLayout108.xml"  /><Relationship Id="rId109" Type="http://schemas.openxmlformats.org/officeDocument/2006/relationships/slideLayout" Target="../slideLayouts/slideLayout109.xml"  /><Relationship Id="rId11" Type="http://schemas.openxmlformats.org/officeDocument/2006/relationships/slideLayout" Target="../slideLayouts/slideLayout11.xml"  /><Relationship Id="rId110" Type="http://schemas.openxmlformats.org/officeDocument/2006/relationships/slideLayout" Target="../slideLayouts/slideLayout110.xml"  /><Relationship Id="rId111" Type="http://schemas.openxmlformats.org/officeDocument/2006/relationships/slideLayout" Target="../slideLayouts/slideLayout111.xml"  /><Relationship Id="rId112" Type="http://schemas.openxmlformats.org/officeDocument/2006/relationships/slideLayout" Target="../slideLayouts/slideLayout112.xml"  /><Relationship Id="rId113" Type="http://schemas.openxmlformats.org/officeDocument/2006/relationships/slideLayout" Target="../slideLayouts/slideLayout113.xml"  /><Relationship Id="rId114" Type="http://schemas.openxmlformats.org/officeDocument/2006/relationships/slideLayout" Target="../slideLayouts/slideLayout114.xml"  /><Relationship Id="rId115" Type="http://schemas.openxmlformats.org/officeDocument/2006/relationships/slideLayout" Target="../slideLayouts/slideLayout115.xml"  /><Relationship Id="rId116" Type="http://schemas.openxmlformats.org/officeDocument/2006/relationships/slideLayout" Target="../slideLayouts/slideLayout116.xml"  /><Relationship Id="rId117" Type="http://schemas.openxmlformats.org/officeDocument/2006/relationships/slideLayout" Target="../slideLayouts/slideLayout117.xml"  /><Relationship Id="rId118" Type="http://schemas.openxmlformats.org/officeDocument/2006/relationships/slideLayout" Target="../slideLayouts/slideLayout118.xml"  /><Relationship Id="rId119" Type="http://schemas.openxmlformats.org/officeDocument/2006/relationships/slideLayout" Target="../slideLayouts/slideLayout119.xml"  /><Relationship Id="rId12" Type="http://schemas.openxmlformats.org/officeDocument/2006/relationships/slideLayout" Target="../slideLayouts/slideLayout12.xml"  /><Relationship Id="rId120" Type="http://schemas.openxmlformats.org/officeDocument/2006/relationships/slideLayout" Target="../slideLayouts/slideLayout120.xml"  /><Relationship Id="rId121" Type="http://schemas.openxmlformats.org/officeDocument/2006/relationships/slideLayout" Target="../slideLayouts/slideLayout121.xml"  /><Relationship Id="rId122" Type="http://schemas.openxmlformats.org/officeDocument/2006/relationships/theme" Target="../theme/theme1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slideLayout" Target="../slideLayouts/slideLayout29.xml"  /><Relationship Id="rId3" Type="http://schemas.openxmlformats.org/officeDocument/2006/relationships/slideLayout" Target="../slideLayouts/slideLayout3.xml"  /><Relationship Id="rId30" Type="http://schemas.openxmlformats.org/officeDocument/2006/relationships/slideLayout" Target="../slideLayouts/slideLayout30.xml"  /><Relationship Id="rId31" Type="http://schemas.openxmlformats.org/officeDocument/2006/relationships/slideLayout" Target="../slideLayouts/slideLayout31.xml"  /><Relationship Id="rId32" Type="http://schemas.openxmlformats.org/officeDocument/2006/relationships/slideLayout" Target="../slideLayouts/slideLayout32.xml"  /><Relationship Id="rId33" Type="http://schemas.openxmlformats.org/officeDocument/2006/relationships/slideLayout" Target="../slideLayouts/slideLayout33.xml"  /><Relationship Id="rId34" Type="http://schemas.openxmlformats.org/officeDocument/2006/relationships/slideLayout" Target="../slideLayouts/slideLayout34.xml"  /><Relationship Id="rId35" Type="http://schemas.openxmlformats.org/officeDocument/2006/relationships/slideLayout" Target="../slideLayouts/slideLayout35.xml"  /><Relationship Id="rId36" Type="http://schemas.openxmlformats.org/officeDocument/2006/relationships/slideLayout" Target="../slideLayouts/slideLayout36.xml"  /><Relationship Id="rId37" Type="http://schemas.openxmlformats.org/officeDocument/2006/relationships/slideLayout" Target="../slideLayouts/slideLayout37.xml"  /><Relationship Id="rId38" Type="http://schemas.openxmlformats.org/officeDocument/2006/relationships/slideLayout" Target="../slideLayouts/slideLayout38.xml"  /><Relationship Id="rId39" Type="http://schemas.openxmlformats.org/officeDocument/2006/relationships/slideLayout" Target="../slideLayouts/slideLayout39.xml"  /><Relationship Id="rId4" Type="http://schemas.openxmlformats.org/officeDocument/2006/relationships/slideLayout" Target="../slideLayouts/slideLayout4.xml"  /><Relationship Id="rId40" Type="http://schemas.openxmlformats.org/officeDocument/2006/relationships/slideLayout" Target="../slideLayouts/slideLayout40.xml"  /><Relationship Id="rId41" Type="http://schemas.openxmlformats.org/officeDocument/2006/relationships/slideLayout" Target="../slideLayouts/slideLayout41.xml"  /><Relationship Id="rId42" Type="http://schemas.openxmlformats.org/officeDocument/2006/relationships/slideLayout" Target="../slideLayouts/slideLayout42.xml"  /><Relationship Id="rId43" Type="http://schemas.openxmlformats.org/officeDocument/2006/relationships/slideLayout" Target="../slideLayouts/slideLayout43.xml"  /><Relationship Id="rId44" Type="http://schemas.openxmlformats.org/officeDocument/2006/relationships/slideLayout" Target="../slideLayouts/slideLayout44.xml"  /><Relationship Id="rId45" Type="http://schemas.openxmlformats.org/officeDocument/2006/relationships/slideLayout" Target="../slideLayouts/slideLayout45.xml"  /><Relationship Id="rId46" Type="http://schemas.openxmlformats.org/officeDocument/2006/relationships/slideLayout" Target="../slideLayouts/slideLayout46.xml"  /><Relationship Id="rId47" Type="http://schemas.openxmlformats.org/officeDocument/2006/relationships/slideLayout" Target="../slideLayouts/slideLayout47.xml"  /><Relationship Id="rId48" Type="http://schemas.openxmlformats.org/officeDocument/2006/relationships/slideLayout" Target="../slideLayouts/slideLayout48.xml"  /><Relationship Id="rId49" Type="http://schemas.openxmlformats.org/officeDocument/2006/relationships/slideLayout" Target="../slideLayouts/slideLayout49.xml"  /><Relationship Id="rId5" Type="http://schemas.openxmlformats.org/officeDocument/2006/relationships/slideLayout" Target="../slideLayouts/slideLayout5.xml"  /><Relationship Id="rId50" Type="http://schemas.openxmlformats.org/officeDocument/2006/relationships/slideLayout" Target="../slideLayouts/slideLayout50.xml"  /><Relationship Id="rId51" Type="http://schemas.openxmlformats.org/officeDocument/2006/relationships/slideLayout" Target="../slideLayouts/slideLayout51.xml"  /><Relationship Id="rId52" Type="http://schemas.openxmlformats.org/officeDocument/2006/relationships/slideLayout" Target="../slideLayouts/slideLayout52.xml"  /><Relationship Id="rId53" Type="http://schemas.openxmlformats.org/officeDocument/2006/relationships/slideLayout" Target="../slideLayouts/slideLayout53.xml"  /><Relationship Id="rId54" Type="http://schemas.openxmlformats.org/officeDocument/2006/relationships/slideLayout" Target="../slideLayouts/slideLayout54.xml"  /><Relationship Id="rId55" Type="http://schemas.openxmlformats.org/officeDocument/2006/relationships/slideLayout" Target="../slideLayouts/slideLayout55.xml"  /><Relationship Id="rId56" Type="http://schemas.openxmlformats.org/officeDocument/2006/relationships/slideLayout" Target="../slideLayouts/slideLayout56.xml"  /><Relationship Id="rId57" Type="http://schemas.openxmlformats.org/officeDocument/2006/relationships/slideLayout" Target="../slideLayouts/slideLayout57.xml"  /><Relationship Id="rId58" Type="http://schemas.openxmlformats.org/officeDocument/2006/relationships/slideLayout" Target="../slideLayouts/slideLayout58.xml"  /><Relationship Id="rId59" Type="http://schemas.openxmlformats.org/officeDocument/2006/relationships/slideLayout" Target="../slideLayouts/slideLayout59.xml"  /><Relationship Id="rId6" Type="http://schemas.openxmlformats.org/officeDocument/2006/relationships/slideLayout" Target="../slideLayouts/slideLayout6.xml"  /><Relationship Id="rId60" Type="http://schemas.openxmlformats.org/officeDocument/2006/relationships/slideLayout" Target="../slideLayouts/slideLayout60.xml"  /><Relationship Id="rId61" Type="http://schemas.openxmlformats.org/officeDocument/2006/relationships/slideLayout" Target="../slideLayouts/slideLayout61.xml"  /><Relationship Id="rId62" Type="http://schemas.openxmlformats.org/officeDocument/2006/relationships/slideLayout" Target="../slideLayouts/slideLayout62.xml"  /><Relationship Id="rId63" Type="http://schemas.openxmlformats.org/officeDocument/2006/relationships/slideLayout" Target="../slideLayouts/slideLayout63.xml"  /><Relationship Id="rId64" Type="http://schemas.openxmlformats.org/officeDocument/2006/relationships/slideLayout" Target="../slideLayouts/slideLayout64.xml"  /><Relationship Id="rId65" Type="http://schemas.openxmlformats.org/officeDocument/2006/relationships/slideLayout" Target="../slideLayouts/slideLayout65.xml"  /><Relationship Id="rId66" Type="http://schemas.openxmlformats.org/officeDocument/2006/relationships/slideLayout" Target="../slideLayouts/slideLayout66.xml"  /><Relationship Id="rId67" Type="http://schemas.openxmlformats.org/officeDocument/2006/relationships/slideLayout" Target="../slideLayouts/slideLayout67.xml"  /><Relationship Id="rId68" Type="http://schemas.openxmlformats.org/officeDocument/2006/relationships/slideLayout" Target="../slideLayouts/slideLayout68.xml"  /><Relationship Id="rId69" Type="http://schemas.openxmlformats.org/officeDocument/2006/relationships/slideLayout" Target="../slideLayouts/slideLayout69.xml"  /><Relationship Id="rId7" Type="http://schemas.openxmlformats.org/officeDocument/2006/relationships/slideLayout" Target="../slideLayouts/slideLayout7.xml"  /><Relationship Id="rId70" Type="http://schemas.openxmlformats.org/officeDocument/2006/relationships/slideLayout" Target="../slideLayouts/slideLayout70.xml"  /><Relationship Id="rId71" Type="http://schemas.openxmlformats.org/officeDocument/2006/relationships/slideLayout" Target="../slideLayouts/slideLayout71.xml"  /><Relationship Id="rId72" Type="http://schemas.openxmlformats.org/officeDocument/2006/relationships/slideLayout" Target="../slideLayouts/slideLayout72.xml"  /><Relationship Id="rId73" Type="http://schemas.openxmlformats.org/officeDocument/2006/relationships/slideLayout" Target="../slideLayouts/slideLayout73.xml"  /><Relationship Id="rId74" Type="http://schemas.openxmlformats.org/officeDocument/2006/relationships/slideLayout" Target="../slideLayouts/slideLayout74.xml"  /><Relationship Id="rId75" Type="http://schemas.openxmlformats.org/officeDocument/2006/relationships/slideLayout" Target="../slideLayouts/slideLayout75.xml"  /><Relationship Id="rId76" Type="http://schemas.openxmlformats.org/officeDocument/2006/relationships/slideLayout" Target="../slideLayouts/slideLayout76.xml"  /><Relationship Id="rId77" Type="http://schemas.openxmlformats.org/officeDocument/2006/relationships/slideLayout" Target="../slideLayouts/slideLayout77.xml"  /><Relationship Id="rId78" Type="http://schemas.openxmlformats.org/officeDocument/2006/relationships/slideLayout" Target="../slideLayouts/slideLayout78.xml"  /><Relationship Id="rId79" Type="http://schemas.openxmlformats.org/officeDocument/2006/relationships/slideLayout" Target="../slideLayouts/slideLayout79.xml"  /><Relationship Id="rId8" Type="http://schemas.openxmlformats.org/officeDocument/2006/relationships/slideLayout" Target="../slideLayouts/slideLayout8.xml"  /><Relationship Id="rId80" Type="http://schemas.openxmlformats.org/officeDocument/2006/relationships/slideLayout" Target="../slideLayouts/slideLayout80.xml"  /><Relationship Id="rId81" Type="http://schemas.openxmlformats.org/officeDocument/2006/relationships/slideLayout" Target="../slideLayouts/slideLayout81.xml"  /><Relationship Id="rId82" Type="http://schemas.openxmlformats.org/officeDocument/2006/relationships/slideLayout" Target="../slideLayouts/slideLayout82.xml"  /><Relationship Id="rId83" Type="http://schemas.openxmlformats.org/officeDocument/2006/relationships/slideLayout" Target="../slideLayouts/slideLayout83.xml"  /><Relationship Id="rId84" Type="http://schemas.openxmlformats.org/officeDocument/2006/relationships/slideLayout" Target="../slideLayouts/slideLayout84.xml"  /><Relationship Id="rId85" Type="http://schemas.openxmlformats.org/officeDocument/2006/relationships/slideLayout" Target="../slideLayouts/slideLayout85.xml"  /><Relationship Id="rId86" Type="http://schemas.openxmlformats.org/officeDocument/2006/relationships/slideLayout" Target="../slideLayouts/slideLayout86.xml"  /><Relationship Id="rId87" Type="http://schemas.openxmlformats.org/officeDocument/2006/relationships/slideLayout" Target="../slideLayouts/slideLayout87.xml"  /><Relationship Id="rId88" Type="http://schemas.openxmlformats.org/officeDocument/2006/relationships/slideLayout" Target="../slideLayouts/slideLayout88.xml"  /><Relationship Id="rId89" Type="http://schemas.openxmlformats.org/officeDocument/2006/relationships/slideLayout" Target="../slideLayouts/slideLayout89.xml"  /><Relationship Id="rId9" Type="http://schemas.openxmlformats.org/officeDocument/2006/relationships/slideLayout" Target="../slideLayouts/slideLayout9.xml"  /><Relationship Id="rId90" Type="http://schemas.openxmlformats.org/officeDocument/2006/relationships/slideLayout" Target="../slideLayouts/slideLayout90.xml"  /><Relationship Id="rId91" Type="http://schemas.openxmlformats.org/officeDocument/2006/relationships/slideLayout" Target="../slideLayouts/slideLayout91.xml"  /><Relationship Id="rId92" Type="http://schemas.openxmlformats.org/officeDocument/2006/relationships/slideLayout" Target="../slideLayouts/slideLayout92.xml"  /><Relationship Id="rId93" Type="http://schemas.openxmlformats.org/officeDocument/2006/relationships/slideLayout" Target="../slideLayouts/slideLayout93.xml"  /><Relationship Id="rId94" Type="http://schemas.openxmlformats.org/officeDocument/2006/relationships/slideLayout" Target="../slideLayouts/slideLayout94.xml"  /><Relationship Id="rId95" Type="http://schemas.openxmlformats.org/officeDocument/2006/relationships/slideLayout" Target="../slideLayouts/slideLayout95.xml"  /><Relationship Id="rId96" Type="http://schemas.openxmlformats.org/officeDocument/2006/relationships/slideLayout" Target="../slideLayouts/slideLayout96.xml"  /><Relationship Id="rId97" Type="http://schemas.openxmlformats.org/officeDocument/2006/relationships/slideLayout" Target="../slideLayouts/slideLayout97.xml"  /><Relationship Id="rId98" Type="http://schemas.openxmlformats.org/officeDocument/2006/relationships/slideLayout" Target="../slideLayouts/slideLayout98.xml"  /><Relationship Id="rId99" Type="http://schemas.openxmlformats.org/officeDocument/2006/relationships/slideLayout" Target="../slideLayouts/slideLayout9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2.xml"  /><Relationship Id="rId2" Type="http://schemas.openxmlformats.org/officeDocument/2006/relationships/slideLayout" Target="../slideLayouts/slideLayout123.xml"  /><Relationship Id="rId3" Type="http://schemas.openxmlformats.org/officeDocument/2006/relationships/slideLayout" Target="../slideLayouts/slideLayout124.xml"  /><Relationship Id="rId4" Type="http://schemas.openxmlformats.org/officeDocument/2006/relationships/slideLayout" Target="../slideLayouts/slideLayout125.xml"  /><Relationship Id="rId5" Type="http://schemas.openxmlformats.org/officeDocument/2006/relationships/slideLayout" Target="../slideLayouts/slideLayout126.xml"  /><Relationship Id="rId6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41FDE2-0F80-4B0A-BA03-F4317890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EE4BA-F4CA-4C5A-BE03-C67D2D503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44119-0275-420A-BDA8-85C44CAC38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C8792-F59B-4362-B833-43F749DCD176}" type="datetime1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D573C-6F19-41FE-8104-333C764E0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8455C-A618-47C5-93B8-A9EBD0736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85FBC-2750-4EB2-BEE8-FADFF901BC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9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  <p:sldLayoutId id="2147483776" r:id="rId116"/>
    <p:sldLayoutId id="2147483777" r:id="rId117"/>
    <p:sldLayoutId id="2147483778" r:id="rId118"/>
    <p:sldLayoutId id="2147483779" r:id="rId119"/>
    <p:sldLayoutId id="2147483780" r:id="rId120"/>
    <p:sldLayoutId id="2147483781" r:id="rId121"/>
  </p:sldLayoutIdLst>
  <p:hf hdr="0" dt="0"/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6948" userDrawn="1">
          <p15:clr>
            <a:srgbClr val="F26B43"/>
          </p15:clr>
        </p15:guide>
        <p15:guide id="6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1BE084F-B941-401B-B021-1D2A96C3D796}" type="datetime1">
              <a:rPr lang="ko-KR" altLang="en-US"/>
              <a:pPr lvl="0">
                <a:defRPr/>
              </a:pPr>
              <a:t>2025-02-24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E30CE2F3-71AB-4FD9-AA24-64134172B87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</p:sldLayoutIdLst>
  <p:transition xmlns:mc="http://schemas.openxmlformats.org/markup-compatibility/2006" xmlns:hp="http://schemas.haansoft.com/office/presentation/8.0" mc:Ignorable="hp" hp:hslDur="500"/>
  <p:hf hdr="0" dt="0"/>
  <p:txStyles>
    <p:titleStyle>
      <a:lvl1pPr algn="l" defTabSz="914411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1" hangingPunct="1">
        <a:lnSpc>
          <a:spcPct val="90000"/>
        </a:lnSpc>
        <a:spcBef>
          <a:spcPts val="1001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.png"  /><Relationship Id="rId3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4.xml"  /><Relationship Id="rId10" Type="http://schemas.openxmlformats.org/officeDocument/2006/relationships/image" Target="../media/image7.png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4.png"  /><Relationship Id="rId9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.png"  /><Relationship Id="rId3" Type="http://schemas.openxmlformats.org/officeDocument/2006/relationships/image" Target="../media/image3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5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4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53.png"  /><Relationship Id="rId3" Type="http://schemas.openxmlformats.org/officeDocument/2006/relationships/image" Target="../media/image55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6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5.xml"  /><Relationship Id="rId2" Type="http://schemas.openxmlformats.org/officeDocument/2006/relationships/image" Target="../media/image8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5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6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6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8.png"  /><Relationship Id="rId3" Type="http://schemas.openxmlformats.org/officeDocument/2006/relationships/image" Target="../media/image6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63.png"  /><Relationship Id="rId3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3.xml"  /><Relationship Id="rId2" Type="http://schemas.openxmlformats.org/officeDocument/2006/relationships/image" Target="../media/image15.png"  /><Relationship Id="rId3" Type="http://schemas.openxmlformats.org/officeDocument/2006/relationships/image" Target="../media/image15.png"  /><Relationship Id="rId4" Type="http://schemas.openxmlformats.org/officeDocument/2006/relationships/image" Target="../media/image15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23.xml"  /><Relationship Id="rId3" Type="http://schemas.openxmlformats.org/officeDocument/2006/relationships/image" Target="../media/image16.png"  /><Relationship Id="rId4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17.png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6.xml"  /><Relationship Id="rId2" Type="http://schemas.openxmlformats.org/officeDocument/2006/relationships/image" Target="../media/image19.png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555CB2-7039-4C3A-94B7-31C49D10A95E}"/>
              </a:ext>
            </a:extLst>
          </p:cNvPr>
          <p:cNvSpPr txBox="1"/>
          <p:nvPr/>
        </p:nvSpPr>
        <p:spPr>
          <a:xfrm>
            <a:off x="1722064" y="2710734"/>
            <a:ext cx="3383940" cy="4089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11">
              <a:lnSpc>
                <a:spcPts val="3600"/>
              </a:lnSpc>
              <a:defRPr/>
            </a:pPr>
            <a:r>
              <a:rPr lang="ko-KR" altLang="en-US" sz="24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리뷰 기반 책 추천 웹 사이트 </a:t>
            </a:r>
            <a:endParaRPr lang="ko-KR" altLang="en-US" sz="24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36FB0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01F9F-BF90-449B-95A4-0BC64A41DE3A}"/>
              </a:ext>
            </a:extLst>
          </p:cNvPr>
          <p:cNvSpPr txBox="1"/>
          <p:nvPr/>
        </p:nvSpPr>
        <p:spPr>
          <a:xfrm>
            <a:off x="1064030" y="2120974"/>
            <a:ext cx="32533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11">
              <a:defRPr/>
            </a:pPr>
            <a:r>
              <a:rPr lang="en-US" altLang="ko-KR" sz="6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A1B0D3"/>
                </a:solidFill>
                <a:latin typeface="페이퍼로지 8 ExtraBold" pitchFamily="2" charset="-127"/>
                <a:ea typeface="페이퍼로지 8 ExtraBold" pitchFamily="2" charset="-127"/>
              </a:rPr>
              <a:t>This.</a:t>
            </a:r>
            <a:r>
              <a:rPr lang="ko-KR" altLang="en-US" sz="60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A1B0D3"/>
                </a:solidFill>
                <a:latin typeface="페이퍼로지 8 ExtraBold" pitchFamily="2" charset="-127"/>
                <a:ea typeface="페이퍼로지 8 ExtraBold" pitchFamily="2" charset="-127"/>
              </a:rPr>
              <a:t>서고</a:t>
            </a:r>
            <a:endParaRPr lang="en-US" altLang="ko-KR" sz="60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A1B0D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CDD8B-2AF9-4450-B0B8-5395E46902D9}"/>
              </a:ext>
            </a:extLst>
          </p:cNvPr>
          <p:cNvSpPr txBox="1"/>
          <p:nvPr/>
        </p:nvSpPr>
        <p:spPr>
          <a:xfrm>
            <a:off x="1064033" y="5401678"/>
            <a:ext cx="81272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11"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팀장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서동진 </a:t>
            </a:r>
            <a:endParaRPr lang="en-US" altLang="ko-KR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defTabSz="914411"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조원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고영훈</a:t>
            </a:r>
            <a:endParaRPr lang="en-US" altLang="ko-KR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defTabSz="914411">
              <a:defRPr/>
            </a:pP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조원 </a:t>
            </a:r>
            <a:r>
              <a:rPr lang="en-US" altLang="ko-KR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: </a:t>
            </a:r>
            <a:r>
              <a:rPr lang="ko-KR" altLang="en-US" sz="120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이호석</a:t>
            </a:r>
            <a:endParaRPr lang="ko-KR" altLang="en-US" sz="120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536FB0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2" name="그림 11" descr="그림, 일러스트레이션, 클립아트, 스케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A9CB87-AA1A-7479-00BA-1DB4695DA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2"/>
            <a:ext cx="6858000" cy="6858000"/>
          </a:xfrm>
          <a:prstGeom prst="rect">
            <a:avLst/>
          </a:prstGeom>
        </p:spPr>
      </p:pic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0878D0D8-952E-A59A-3889-1737E43E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81873BDF-A72D-2613-25BC-12D58DB0B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E2F3-71AB-4FD9-AA24-64134172B87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7"/>
          <p:cNvSpPr>
            <a:spLocks noGrp="1" noTextEdit="1"/>
          </p:cNvSpPr>
          <p:nvPr>
            <p:ph type="pic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7878" y="0"/>
            <a:ext cx="1019624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8"/>
              <a:ext cx="311525" cy="17439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4600" y="4762"/>
            <a:ext cx="7162800" cy="6848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7"/>
              <a:ext cx="311525" cy="17439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4574" y="1099812"/>
            <a:ext cx="7182852" cy="4658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6"/>
              <a:ext cx="311525" cy="17439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5574" y="1900024"/>
            <a:ext cx="6820852" cy="3057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5"/>
              <a:ext cx="311525" cy="17439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66680" y="818785"/>
            <a:ext cx="5658639" cy="5220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6"/>
              <a:ext cx="311525" cy="17439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7233" y="2514472"/>
            <a:ext cx="5077533" cy="182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3"/>
            <a:ext cx="6264817" cy="1183658"/>
            <a:chOff x="1064030" y="3657209"/>
            <a:chExt cx="1415143" cy="1183659"/>
          </a:xfrm>
        </p:grpSpPr>
        <p:sp>
          <p:nvSpPr>
            <p:cNvPr id="4" name="TextBox 3"/>
            <p:cNvSpPr txBox="1"/>
            <p:nvPr/>
          </p:nvSpPr>
          <p:spPr>
            <a:xfrm>
              <a:off x="1064031" y="3657206"/>
              <a:ext cx="311525" cy="17439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클라이언트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258" y="2285840"/>
            <a:ext cx="6687483" cy="2286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421103" y="444734"/>
            <a:ext cx="6264817" cy="1183657"/>
            <a:chOff x="1064030" y="3657210"/>
            <a:chExt cx="1415143" cy="1183658"/>
          </a:xfrm>
        </p:grpSpPr>
        <p:sp>
          <p:nvSpPr>
            <p:cNvPr id="4" name="TextBox 3"/>
            <p:cNvSpPr txBox="1"/>
            <p:nvPr/>
          </p:nvSpPr>
          <p:spPr>
            <a:xfrm>
              <a:off x="1064029" y="3657208"/>
              <a:ext cx="244827" cy="17439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관리자 요구사항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14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4030" y="4431910"/>
              <a:ext cx="1415143" cy="40895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47442" y="1075996"/>
            <a:ext cx="7097115" cy="4706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561967" y="2722242"/>
            <a:ext cx="2603882" cy="9067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굴림"/>
                <a:ea typeface="굴림"/>
              </a:rPr>
              <a:t>UseCase </a:t>
            </a:r>
            <a:b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굴림"/>
                <a:ea typeface="굴림"/>
              </a:rPr>
            </a:b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굴림"/>
                <a:ea typeface="굴림"/>
              </a:rPr>
              <a:t>Diagram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굴림"/>
              <a:ea typeface="굴림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069056" y="3247211"/>
            <a:ext cx="4122944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pic>
        <p:nvPicPr>
          <p:cNvPr id="15" name="그림 14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36301" y="263780"/>
            <a:ext cx="1317500" cy="28324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21183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4482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구현할 목표 및 세부기능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_1</a:t>
            </a:r>
            <a:endParaRPr lang="en-US" altLang="ko-KR" sz="2400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994471"/>
            <a:ext cx="12192000" cy="5354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3900" r="23900"/>
          <a:stretch>
            <a:fillRect/>
          </a:stretch>
        </p:blipFill>
        <p:spPr>
          <a:xfrm>
            <a:off x="0" y="0"/>
            <a:ext cx="537368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53344" y="218986"/>
            <a:ext cx="1000507" cy="17153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10">
              <a:defRPr/>
            </a:pPr>
            <a:r>
              <a:rPr lang="en-US" altLang="ko-KR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WHAT WE DO</a:t>
            </a:r>
            <a:endParaRPr lang="ko-KR" altLang="en-US" sz="12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10" name="Rectangle"/>
          <p:cNvSpPr/>
          <p:nvPr/>
        </p:nvSpPr>
        <p:spPr>
          <a:xfrm flipV="1">
            <a:off x="5627277" y="513586"/>
            <a:ext cx="6236834" cy="45719"/>
          </a:xfrm>
          <a:prstGeom prst="rect">
            <a:avLst/>
          </a:prstGeom>
          <a:solidFill>
            <a:srgbClr val="536fb0"/>
          </a:solidFill>
          <a:ln w="12700">
            <a:noFill/>
            <a:miter/>
          </a:ln>
        </p:spPr>
        <p:txBody>
          <a:bodyPr lIns="0" tIns="0" rIns="0" bIns="0" anchor="ctr"/>
          <a:lstStyle/>
          <a:p>
            <a:pPr algn="ctr" defTabSz="412755" latinLnBrk="0" hangingPunct="0">
              <a:lnSpc>
                <a:spcPct val="150000"/>
              </a:lnSpc>
              <a:defRPr sz="2000">
                <a:solidFill>
                  <a:srgbClr val="f7f9ff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sz="1001" b="1" kern="0">
              <a:solidFill>
                <a:srgbClr val="f7f9ff"/>
              </a:solidFill>
              <a:latin typeface="맑은 고딕"/>
              <a:ea typeface="맑은 고딕"/>
              <a:sym typeface="Robo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7971" y="497708"/>
            <a:ext cx="692553" cy="45479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목 차</a:t>
            </a:r>
            <a:endParaRPr lang="ko-KR" altLang="en-US" sz="2400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3870" y="1790932"/>
            <a:ext cx="237347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기획 의도</a:t>
            </a:r>
            <a:endParaRPr lang="en-US" altLang="ko-KR" sz="2000" b="1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1223" y="2405240"/>
            <a:ext cx="282556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유사 사이트 분석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29" name="그래픽 28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12854" y="1715869"/>
            <a:ext cx="421852" cy="411844"/>
          </a:xfrm>
          <a:prstGeom prst="rect">
            <a:avLst/>
          </a:prstGeom>
        </p:spPr>
      </p:pic>
      <p:pic>
        <p:nvPicPr>
          <p:cNvPr id="30" name="그래픽 29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700096" y="2366500"/>
            <a:ext cx="421852" cy="4118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431221" y="3079908"/>
            <a:ext cx="494391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클라이언트 요구사항 분석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31" name="그래픽 30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712852" y="3017131"/>
            <a:ext cx="421852" cy="411844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-12346" y="0"/>
            <a:ext cx="5373277" cy="3415862"/>
          </a:xfrm>
          <a:prstGeom prst="rect">
            <a:avLst/>
          </a:prstGeom>
          <a:gradFill>
            <a:gsLst>
              <a:gs pos="21000">
                <a:schemeClr val="tx1">
                  <a:lumMod val="75000"/>
                  <a:lumOff val="25000"/>
                  <a:alpha val="62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32" name="그래픽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4032" y="408081"/>
            <a:ext cx="1306514" cy="179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3870" y="3692969"/>
            <a:ext cx="2373472" cy="6028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유스케이스 다이아그램</a:t>
            </a:r>
            <a:endParaRPr lang="ko-KR" altLang="en-US" sz="2000" b="1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31223" y="4363007"/>
            <a:ext cx="282556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구현 목표 및 세부기능</a:t>
            </a:r>
            <a:endParaRPr lang="en-US" altLang="ko-KR" sz="2000" b="1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15" name="그래픽 14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712852" y="3641963"/>
            <a:ext cx="421852" cy="411844"/>
          </a:xfrm>
          <a:prstGeom prst="rect">
            <a:avLst/>
          </a:prstGeom>
        </p:spPr>
      </p:pic>
      <p:pic>
        <p:nvPicPr>
          <p:cNvPr id="16" name="그래픽 15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712854" y="4298413"/>
            <a:ext cx="421852" cy="4118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31219" y="4997556"/>
            <a:ext cx="4364818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팀원들 업무 분담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20" name="그래픽 19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5696432" y="4924289"/>
            <a:ext cx="421852" cy="4118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31219" y="5713426"/>
            <a:ext cx="4364818" cy="2968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개발 환경</a:t>
            </a:r>
            <a:r>
              <a:rPr lang="en-US" altLang="ko-KR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, </a:t>
            </a:r>
            <a:r>
              <a:rPr lang="ko-KR" altLang="en-US" sz="20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작업 일정표</a:t>
            </a:r>
            <a:endParaRPr lang="ko-KR" altLang="en-US" sz="2000" b="1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33" name="그래픽 32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678406" y="5661387"/>
            <a:ext cx="421852" cy="411844"/>
          </a:xfrm>
          <a:prstGeom prst="rect">
            <a:avLst/>
          </a:prstGeom>
        </p:spPr>
      </p:pic>
      <p:sp>
        <p:nvSpPr>
          <p:cNvPr id="34" name="바닥글 개체 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4482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구현할 목표 및 세부기능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_2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457786"/>
            <a:ext cx="12192000" cy="1942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13626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관리자 요구사항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  <a:p>
            <a:pPr defTabSz="914410">
              <a:lnSpc>
                <a:spcPts val="3600"/>
              </a:lnSpc>
              <a:defRPr/>
            </a:pP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  <a:p>
            <a:pPr defTabSz="914410">
              <a:lnSpc>
                <a:spcPts val="3600"/>
              </a:lnSpc>
              <a:defRPr/>
            </a:pP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9913" y="2404919"/>
            <a:ext cx="10012173" cy="2048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2834" y="323297"/>
            <a:ext cx="4774008" cy="4482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작업환경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 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개발 일정표</a:t>
            </a:r>
            <a:endParaRPr lang="ko-KR" altLang="en-US" sz="2400"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42834" y="9522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4038604" y="6356352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6806" y="1876208"/>
            <a:ext cx="3600952" cy="3105583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57405" y="1766655"/>
            <a:ext cx="4039163" cy="3324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4A85FBC-2750-4EB2-BEE8-FADFF901BC27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5" name="TextBox 8"/>
          <p:cNvSpPr txBox="1"/>
          <p:nvPr/>
        </p:nvSpPr>
        <p:spPr>
          <a:xfrm>
            <a:off x="1019081" y="426016"/>
            <a:ext cx="1365553" cy="9076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Primary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 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Color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6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"/>
          <p:cNvGrpSpPr/>
          <p:nvPr/>
        </p:nvGrpSpPr>
        <p:grpSpPr>
          <a:xfrm rot="0">
            <a:off x="2423085" y="1418291"/>
            <a:ext cx="4703107" cy="4021417"/>
            <a:chOff x="1922555" y="1413435"/>
            <a:chExt cx="3741269" cy="3377079"/>
          </a:xfrm>
        </p:grpSpPr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50570" y="1413435"/>
              <a:ext cx="3687109" cy="1613110"/>
            </a:xfrm>
            <a:prstGeom prst="rect">
              <a:avLst/>
            </a:prstGeom>
          </p:spPr>
        </p:pic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922555" y="3036794"/>
              <a:ext cx="3741269" cy="1753720"/>
            </a:xfrm>
            <a:prstGeom prst="rect">
              <a:avLst/>
            </a:prstGeom>
          </p:spPr>
        </p:pic>
      </p:grp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13063" y="3763093"/>
            <a:ext cx="2534876" cy="3094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4"/>
            <a:ext cx="1701728" cy="45065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메인페이지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0617" y="0"/>
            <a:ext cx="54107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구글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애플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소셜 로그인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79222" y="0"/>
            <a:ext cx="5152676" cy="65308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50767" y="0"/>
            <a:ext cx="5227962" cy="662630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카카오톡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소셜 로그인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0617" y="0"/>
            <a:ext cx="54107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7" y="444693"/>
            <a:ext cx="2582790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아이디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비밀번호 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로그인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81116" y="0"/>
            <a:ext cx="5029765" cy="637509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자유 게시판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조회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12946" y="0"/>
            <a:ext cx="7191487" cy="66018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게시글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작성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&amp;</a:t>
            </a: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수정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6857" y="285750"/>
            <a:ext cx="7238284" cy="61535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 rot="0">
            <a:off x="8589912" y="1815159"/>
            <a:ext cx="592188" cy="445302"/>
            <a:chOff x="3940365" y="1983874"/>
            <a:chExt cx="592186" cy="445302"/>
          </a:xfrm>
        </p:grpSpPr>
        <p:sp>
          <p:nvSpPr>
            <p:cNvPr id="22" name="TextBox 21"/>
            <p:cNvSpPr txBox="1"/>
            <p:nvPr/>
          </p:nvSpPr>
          <p:spPr>
            <a:xfrm>
              <a:off x="3940365" y="1983874"/>
              <a:ext cx="592185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6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서동진</a:t>
              </a:r>
              <a:endPara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40365" y="2275159"/>
              <a:ext cx="249287" cy="1540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001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프리젠테이션 4 Regular"/>
                  <a:ea typeface="프리젠테이션 4 Regular"/>
                </a:rPr>
                <a:t>조장</a:t>
              </a:r>
              <a:endParaRPr lang="en-US" altLang="ko-KR" sz="1001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  <a:ea typeface="프리젠테이션 4 Regular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7587853" y="3977483"/>
            <a:ext cx="600893" cy="445302"/>
            <a:chOff x="3001198" y="4208041"/>
            <a:chExt cx="600895" cy="445302"/>
          </a:xfrm>
        </p:grpSpPr>
        <p:sp>
          <p:nvSpPr>
            <p:cNvPr id="26" name="TextBox 25"/>
            <p:cNvSpPr txBox="1"/>
            <p:nvPr/>
          </p:nvSpPr>
          <p:spPr>
            <a:xfrm>
              <a:off x="3001198" y="4208041"/>
              <a:ext cx="600895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6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고영훈</a:t>
              </a:r>
              <a:endPara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4098" y="4499326"/>
              <a:ext cx="257993" cy="1540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001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프리젠테이션 4 Regular"/>
                  <a:ea typeface="프리젠테이션 4 Regular"/>
                </a:rPr>
                <a:t>조원</a:t>
              </a:r>
              <a:endParaRPr lang="en-US" altLang="ko-KR" sz="1001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  <a:ea typeface="프리젠테이션 4 Regular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 rot="0">
            <a:off x="2998787" y="3975974"/>
            <a:ext cx="600890" cy="445302"/>
            <a:chOff x="3001201" y="4208041"/>
            <a:chExt cx="600892" cy="445302"/>
          </a:xfrm>
        </p:grpSpPr>
        <p:sp>
          <p:nvSpPr>
            <p:cNvPr id="34" name="TextBox 33"/>
            <p:cNvSpPr txBox="1"/>
            <p:nvPr/>
          </p:nvSpPr>
          <p:spPr>
            <a:xfrm>
              <a:off x="3001201" y="4208041"/>
              <a:ext cx="600892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6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이호석</a:t>
              </a:r>
              <a:endParaRPr lang="ko-KR" altLang="en-US" sz="16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44101" y="4499326"/>
              <a:ext cx="257988" cy="15401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r" defTabSz="914410">
                <a:defRPr/>
              </a:pPr>
              <a:r>
                <a:rPr lang="ko-KR" altLang="en-US" sz="1001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프리젠테이션 4 Regular"/>
                  <a:ea typeface="프리젠테이션 4 Regular"/>
                </a:rPr>
                <a:t>조원</a:t>
              </a:r>
              <a:endParaRPr lang="en-US" altLang="ko-KR" sz="1001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프리젠테이션 4 Regular"/>
                <a:ea typeface="프리젠테이션 4 Regular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rot="0">
            <a:off x="1064033" y="822717"/>
            <a:ext cx="1193392" cy="1225157"/>
            <a:chOff x="1064031" y="3657209"/>
            <a:chExt cx="1193390" cy="1225158"/>
          </a:xfrm>
        </p:grpSpPr>
        <p:sp>
          <p:nvSpPr>
            <p:cNvPr id="39" name="TextBox 38"/>
            <p:cNvSpPr txBox="1"/>
            <p:nvPr/>
          </p:nvSpPr>
          <p:spPr>
            <a:xfrm>
              <a:off x="1064031" y="3657191"/>
              <a:ext cx="812390" cy="184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OUR TEAM</a:t>
              </a:r>
              <a:endParaRPr lang="ko-KR" altLang="en-US" sz="1200" b="1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64031" y="4431910"/>
              <a:ext cx="1193390" cy="45045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r>
                <a:rPr lang="en-US" altLang="ko-KR" sz="24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Jack-Pot</a:t>
              </a:r>
              <a:endPara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sp>
        <p:nvSpPr>
          <p:cNvPr id="52" name="사각형: 둥근 위쪽 모서리 51"/>
          <p:cNvSpPr/>
          <p:nvPr/>
        </p:nvSpPr>
        <p:spPr>
          <a:xfrm>
            <a:off x="3771898" y="3434381"/>
            <a:ext cx="2324100" cy="93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1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53" name="사각형: 둥근 위쪽 모서리 52"/>
          <p:cNvSpPr/>
          <p:nvPr/>
        </p:nvSpPr>
        <p:spPr>
          <a:xfrm>
            <a:off x="8420098" y="3434381"/>
            <a:ext cx="2324100" cy="93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1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54" name="사각형: 둥근 위쪽 모서리 53"/>
          <p:cNvSpPr/>
          <p:nvPr/>
        </p:nvSpPr>
        <p:spPr>
          <a:xfrm>
            <a:off x="6095998" y="1265589"/>
            <a:ext cx="2324100" cy="936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36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32" name="자유형: 도형 31"/>
          <p:cNvSpPr/>
          <p:nvPr/>
        </p:nvSpPr>
        <p:spPr>
          <a:xfrm>
            <a:off x="13268310" y="71247"/>
            <a:ext cx="2324100" cy="2163413"/>
          </a:xfrm>
          <a:custGeom>
            <a:avLst/>
            <a:gdLst>
              <a:gd name="connsiteX0" fmla="*/ 95861 w 2324100"/>
              <a:gd name="connsiteY0" fmla="*/ 0 h 2163413"/>
              <a:gd name="connsiteX1" fmla="*/ 2228239 w 2324100"/>
              <a:gd name="connsiteY1" fmla="*/ 0 h 2163413"/>
              <a:gd name="connsiteX2" fmla="*/ 2324100 w 2324100"/>
              <a:gd name="connsiteY2" fmla="*/ 95861 h 2163413"/>
              <a:gd name="connsiteX3" fmla="*/ 2324100 w 2324100"/>
              <a:gd name="connsiteY3" fmla="*/ 2067552 h 2163413"/>
              <a:gd name="connsiteX4" fmla="*/ 2228239 w 2324100"/>
              <a:gd name="connsiteY4" fmla="*/ 2163413 h 2163413"/>
              <a:gd name="connsiteX5" fmla="*/ 95861 w 2324100"/>
              <a:gd name="connsiteY5" fmla="*/ 2163413 h 2163413"/>
              <a:gd name="connsiteX6" fmla="*/ 0 w 2324100"/>
              <a:gd name="connsiteY6" fmla="*/ 2067552 h 2163413"/>
              <a:gd name="connsiteX7" fmla="*/ 0 w 2324100"/>
              <a:gd name="connsiteY7" fmla="*/ 95861 h 2163413"/>
              <a:gd name="connsiteX8" fmla="*/ 95861 w 2324100"/>
              <a:gd name="connsiteY8" fmla="*/ 0 h 216341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100" h="2163413">
                <a:moveTo>
                  <a:pt x="95861" y="0"/>
                </a:moveTo>
                <a:lnTo>
                  <a:pt x="2228239" y="0"/>
                </a:lnTo>
                <a:cubicBezTo>
                  <a:pt x="2281182" y="0"/>
                  <a:pt x="2324100" y="42918"/>
                  <a:pt x="2324100" y="95861"/>
                </a:cubicBezTo>
                <a:lnTo>
                  <a:pt x="2324100" y="2067552"/>
                </a:lnTo>
                <a:cubicBezTo>
                  <a:pt x="2324100" y="2120495"/>
                  <a:pt x="2281182" y="2163413"/>
                  <a:pt x="2228239" y="2163413"/>
                </a:cubicBezTo>
                <a:lnTo>
                  <a:pt x="95861" y="2163413"/>
                </a:lnTo>
                <a:cubicBezTo>
                  <a:pt x="42918" y="2163413"/>
                  <a:pt x="0" y="2120495"/>
                  <a:pt x="0" y="2067552"/>
                </a:cubicBezTo>
                <a:lnTo>
                  <a:pt x="0" y="95861"/>
                </a:lnTo>
                <a:cubicBezTo>
                  <a:pt x="0" y="42918"/>
                  <a:pt x="42918" y="0"/>
                  <a:pt x="9586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defTabSz="914410">
              <a:defRPr/>
            </a:pPr>
            <a:endParaRPr lang="ko-KR" altLang="en-US" sz="1801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26699" y="633986"/>
            <a:ext cx="1317500" cy="283248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pic>
        <p:nvPicPr>
          <p:cNvPr id="58" name="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4540" b="1454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0" name="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6910" b="691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1" name="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18570" b="1857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게시글 상세조회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2283" y="0"/>
            <a:ext cx="4987433" cy="632143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고객센터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공지사항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15455" y="0"/>
            <a:ext cx="4761089" cy="645370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베스트 셀러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06071" y="0"/>
            <a:ext cx="5179856" cy="656532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온라인 투표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83041" y="0"/>
            <a:ext cx="5025916" cy="637021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13650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자주 문의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받는 질문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T</a:t>
            </a:r>
            <a:r>
              <a:rPr lang="en-US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op 6</a:t>
            </a:r>
            <a:endParaRPr lang="en-US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49781" y="0"/>
            <a:ext cx="9481980" cy="62958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275386" y="444693"/>
            <a:ext cx="20065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관리자 모드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회원 정보 조회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6283" y="933151"/>
            <a:ext cx="1952567" cy="299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49783" y="0"/>
            <a:ext cx="9347284" cy="62063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142875" y="444693"/>
            <a:ext cx="2281914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관리자 모드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관리자의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PICK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cxnSp>
        <p:nvCxnSpPr>
          <p:cNvPr id="18" name="직선 연결선 4"/>
          <p:cNvCxnSpPr/>
          <p:nvPr/>
        </p:nvCxnSpPr>
        <p:spPr>
          <a:xfrm>
            <a:off x="161983" y="923626"/>
            <a:ext cx="1952567" cy="299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69925" y="161925"/>
            <a:ext cx="8928473" cy="59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4889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142875" y="444693"/>
            <a:ext cx="2281914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관리자 모드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관리자의 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PICK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8651" y="142298"/>
            <a:ext cx="9900023" cy="6573402"/>
          </a:xfrm>
          <a:prstGeom prst="rect">
            <a:avLst/>
          </a:prstGeom>
        </p:spPr>
      </p:pic>
      <p:cxnSp>
        <p:nvCxnSpPr>
          <p:cNvPr id="18" name="직선 연결선 4"/>
          <p:cNvCxnSpPr/>
          <p:nvPr/>
        </p:nvCxnSpPr>
        <p:spPr>
          <a:xfrm>
            <a:off x="161983" y="923626"/>
            <a:ext cx="1952567" cy="299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536966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My Page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40023" y="200025"/>
            <a:ext cx="4911953" cy="601780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My Page</a:t>
            </a:r>
            <a:b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내 정보 수정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63822" y="326743"/>
            <a:ext cx="5064353" cy="62045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 rot="0">
            <a:off x="1064032" y="822722"/>
            <a:ext cx="345668" cy="414064"/>
            <a:chOff x="1064031" y="3657211"/>
            <a:chExt cx="345666" cy="414064"/>
          </a:xfrm>
        </p:grpSpPr>
        <p:sp>
          <p:nvSpPr>
            <p:cNvPr id="39" name="TextBox 38"/>
            <p:cNvSpPr txBox="1"/>
            <p:nvPr/>
          </p:nvSpPr>
          <p:spPr>
            <a:xfrm>
              <a:off x="1064031" y="3657211"/>
              <a:ext cx="345666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개 요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40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</p:grpSp>
      <p:pic>
        <p:nvPicPr>
          <p:cNvPr id="3" name="그림 2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26699" y="633986"/>
            <a:ext cx="1317500" cy="2832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3159" y="1832803"/>
            <a:ext cx="4921081" cy="477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/>
              <a:t>프로젝트명</a:t>
            </a:r>
            <a:r>
              <a:rPr lang="en-US" altLang="ko-KR" sz="2500"/>
              <a:t>(</a:t>
            </a:r>
            <a:r>
              <a:rPr lang="ko-KR" altLang="en-US" sz="2500"/>
              <a:t>사이트명</a:t>
            </a:r>
            <a:r>
              <a:rPr lang="en-US" altLang="ko-KR" sz="2500"/>
              <a:t>) : This. </a:t>
            </a:r>
            <a:r>
              <a:rPr lang="ko-KR" altLang="en-US" sz="2500"/>
              <a:t>서고</a:t>
            </a:r>
            <a:endParaRPr lang="ko-KR" altLang="en-US" sz="2500"/>
          </a:p>
        </p:txBody>
      </p:sp>
      <p:pic>
        <p:nvPicPr>
          <p:cNvPr id="17" name="그래픽 16" descr="목록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6190" y="1614131"/>
            <a:ext cx="914400" cy="914400"/>
          </a:xfrm>
          <a:prstGeom prst="rect">
            <a:avLst/>
          </a:prstGeom>
        </p:spPr>
      </p:pic>
      <p:pic>
        <p:nvPicPr>
          <p:cNvPr id="20" name="그래픽 19" descr="스토리텔링 윤곽선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6190" y="3135274"/>
            <a:ext cx="914400" cy="914400"/>
          </a:xfrm>
          <a:prstGeom prst="rect">
            <a:avLst/>
          </a:prstGeom>
        </p:spPr>
      </p:pic>
      <p:pic>
        <p:nvPicPr>
          <p:cNvPr id="30" name="그림 29" descr="그림, 클립아트, 스케치, 일러스트레이션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532819" y="2810154"/>
            <a:ext cx="2149054" cy="30646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356079" y="3592474"/>
            <a:ext cx="897661" cy="4632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/>
              <a:t>로고</a:t>
            </a:r>
            <a:r>
              <a:rPr lang="ko-KR" altLang="en-US" sz="1801"/>
              <a:t> </a:t>
            </a:r>
            <a:endParaRPr lang="ko-KR" altLang="en-US" sz="1801"/>
          </a:p>
        </p:txBody>
      </p:sp>
      <p:sp>
        <p:nvSpPr>
          <p:cNvPr id="36" name="바닥글 개체 틀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도서 상세 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페이지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-1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1609" y="0"/>
            <a:ext cx="674878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도서 상세 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페이지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-1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45210" y="0"/>
            <a:ext cx="770158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도서 상세 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페이지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-1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31294" y="0"/>
            <a:ext cx="762967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1701728" cy="9078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도서 상세 </a:t>
            </a:r>
            <a:b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</a:b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페이지</a:t>
            </a:r>
            <a:r>
              <a:rPr lang="en-US" altLang="ko-KR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-1</a:t>
            </a:r>
            <a:endParaRPr lang="en-US" altLang="ko-KR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0282" y="0"/>
            <a:ext cx="760903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sp>
        <p:nvSpPr>
          <p:cNvPr id="4" name="TextBox 8"/>
          <p:cNvSpPr txBox="1"/>
          <p:nvPr/>
        </p:nvSpPr>
        <p:spPr>
          <a:xfrm>
            <a:off x="580186" y="444693"/>
            <a:ext cx="3428135" cy="45065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3600"/>
              </a:lnSpc>
              <a:defRPr/>
            </a:pPr>
            <a:r>
              <a:rPr lang="ko-KR" altLang="en-US" sz="24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도서 상세  페이지</a:t>
            </a:r>
            <a:endParaRPr lang="ko-KR" altLang="en-US" sz="24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09658" y="952201"/>
            <a:ext cx="1701578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91" y="156606"/>
            <a:ext cx="1317500" cy="283248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8687" y="981591"/>
            <a:ext cx="11263313" cy="5334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그림 7" descr="텍스트, 책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5850" r="13140"/>
          <a:stretch>
            <a:fillRect/>
          </a:stretch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4400" kern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altLang="ko-KR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그림 8" descr="그림, 클립아트, 스케치, 일러스트레이션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/>
          <a:srcRect t="6780" b="12710"/>
          <a:stretch>
            <a:fillRect/>
          </a:stretch>
        </p:blipFill>
        <p:spPr>
          <a:xfrm>
            <a:off x="6225997" y="-2458"/>
            <a:ext cx="5962785" cy="6858000"/>
          </a:xfrm>
          <a:custGeom>
            <a:avLst/>
            <a:gd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E30CE2F3-71AB-4FD9-AA24-64134172B873}" type="slidenum">
              <a:rPr lang="en-US" altLang="ko-KR">
                <a:solidFill>
                  <a:srgbClr val="ffffff"/>
                </a:solidFill>
              </a:rPr>
              <a:pPr latinLnBrk="0">
                <a:spcAft>
                  <a:spcPts val="600"/>
                </a:spcAft>
                <a:defRPr/>
              </a:pPr>
              <a:t>33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1064032" y="822722"/>
            <a:ext cx="1537300" cy="414064"/>
            <a:chOff x="1064031" y="3657211"/>
            <a:chExt cx="850494" cy="414064"/>
          </a:xfrm>
        </p:grpSpPr>
        <p:sp>
          <p:nvSpPr>
            <p:cNvPr id="6" name="TextBox 5"/>
            <p:cNvSpPr txBox="1"/>
            <p:nvPr/>
          </p:nvSpPr>
          <p:spPr>
            <a:xfrm>
              <a:off x="1064031" y="3657211"/>
              <a:ext cx="850494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기획 의도 </a:t>
              </a: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_1</a:t>
              </a:r>
              <a:endParaRPr lang="en-US" altLang="ko-KR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264488" y="3910131"/>
            <a:ext cx="2335962" cy="35706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914410">
              <a:defRPr/>
            </a:pPr>
            <a:r>
              <a:rPr lang="ko-KR" altLang="en-US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나는 책은 잃고 싶은데 </a:t>
            </a:r>
            <a:endParaRPr lang="ko-KR" altLang="en-US" sz="12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  <a:p>
            <a:pPr defTabSz="914410">
              <a:defRPr/>
            </a:pPr>
            <a:r>
              <a:rPr lang="ko-KR" altLang="en-US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어떤 책을 읽어야 하는지 모르겠어</a:t>
            </a:r>
            <a:r>
              <a:rPr lang="en-US" altLang="ko-KR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rPr>
              <a:t>. </a:t>
            </a:r>
            <a:endParaRPr lang="ko-KR" altLang="en-US" sz="1200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페이퍼로지 8 ExtraBold"/>
              <a:ea typeface="페이퍼로지 8 ExtraBold"/>
            </a:endParaRPr>
          </a:p>
        </p:txBody>
      </p:sp>
      <p:grpSp>
        <p:nvGrpSpPr>
          <p:cNvPr id="62" name="그룹 61"/>
          <p:cNvGrpSpPr/>
          <p:nvPr/>
        </p:nvGrpSpPr>
        <p:grpSpPr>
          <a:xfrm rot="0">
            <a:off x="468131" y="3842425"/>
            <a:ext cx="595902" cy="595902"/>
            <a:chOff x="5798049" y="3129595"/>
            <a:chExt cx="595903" cy="595903"/>
          </a:xfrm>
        </p:grpSpPr>
        <p:sp>
          <p:nvSpPr>
            <p:cNvPr id="60" name="타원 59"/>
            <p:cNvSpPr/>
            <p:nvPr/>
          </p:nvSpPr>
          <p:spPr>
            <a:xfrm>
              <a:off x="5798049" y="3129595"/>
              <a:ext cx="595903" cy="595903"/>
            </a:xfrm>
            <a:prstGeom prst="ellipse">
              <a:avLst/>
            </a:prstGeom>
            <a:solidFill>
              <a:srgbClr val="536f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10">
                <a:defRPr/>
              </a:pPr>
              <a:endParaRPr lang="ko-KR" altLang="en-US" sz="1801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61" name="그래픽 6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956910" y="3288457"/>
              <a:ext cx="278180" cy="278178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 rot="0">
            <a:off x="4558198" y="3797376"/>
            <a:ext cx="2445849" cy="595902"/>
            <a:chOff x="6985499" y="3308160"/>
            <a:chExt cx="2445848" cy="595903"/>
          </a:xfrm>
        </p:grpSpPr>
        <p:sp>
          <p:nvSpPr>
            <p:cNvPr id="78" name="TextBox 77"/>
            <p:cNvSpPr txBox="1"/>
            <p:nvPr/>
          </p:nvSpPr>
          <p:spPr>
            <a:xfrm>
              <a:off x="7781856" y="3474943"/>
              <a:ext cx="1846344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요즘  유행 하는 책은 뭐지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? </a:t>
              </a:r>
              <a:endParaRPr lang="en-US" altLang="ko-KR" sz="1200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 rot="0">
              <a:off x="6985499" y="3308160"/>
              <a:ext cx="595903" cy="595903"/>
              <a:chOff x="5798049" y="3129595"/>
              <a:chExt cx="595903" cy="595903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5798049" y="3129595"/>
                <a:ext cx="595903" cy="595903"/>
              </a:xfrm>
              <a:prstGeom prst="ellipse">
                <a:avLst/>
              </a:prstGeom>
              <a:solidFill>
                <a:srgbClr val="53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10">
                  <a:defRPr/>
                </a:pPr>
                <a:endParaRPr lang="ko-KR" altLang="en-US" sz="1801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pic>
            <p:nvPicPr>
              <p:cNvPr id="82" name="그래픽 81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956910" y="3288457"/>
                <a:ext cx="278180" cy="278178"/>
              </a:xfrm>
              <a:prstGeom prst="rect">
                <a:avLst/>
              </a:prstGeom>
            </p:spPr>
          </p:pic>
        </p:grpSp>
      </p:grpSp>
      <p:grpSp>
        <p:nvGrpSpPr>
          <p:cNvPr id="83" name="그룹 82"/>
          <p:cNvGrpSpPr/>
          <p:nvPr/>
        </p:nvGrpSpPr>
        <p:grpSpPr>
          <a:xfrm rot="0">
            <a:off x="8252230" y="3796846"/>
            <a:ext cx="3141552" cy="595902"/>
            <a:chOff x="6985499" y="3308160"/>
            <a:chExt cx="3141551" cy="595903"/>
          </a:xfrm>
        </p:grpSpPr>
        <p:sp>
          <p:nvSpPr>
            <p:cNvPr id="84" name="TextBox 83"/>
            <p:cNvSpPr txBox="1"/>
            <p:nvPr/>
          </p:nvSpPr>
          <p:spPr>
            <a:xfrm>
              <a:off x="7781856" y="3467021"/>
              <a:ext cx="2552862" cy="184666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이 책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.. </a:t>
              </a: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재밌을까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? </a:t>
              </a:r>
              <a:r>
                <a:rPr lang="ko-KR" altLang="en-US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내가 원하는 책일까</a:t>
              </a:r>
              <a:r>
                <a:rPr lang="en-US" altLang="ko-KR" sz="12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?</a:t>
              </a:r>
              <a:endParaRPr lang="ko-KR" altLang="en-US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 rot="0">
              <a:off x="6985499" y="3308160"/>
              <a:ext cx="595903" cy="595903"/>
              <a:chOff x="5798049" y="3129595"/>
              <a:chExt cx="595903" cy="595903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5798049" y="3129595"/>
                <a:ext cx="595903" cy="595903"/>
              </a:xfrm>
              <a:prstGeom prst="ellipse">
                <a:avLst/>
              </a:prstGeom>
              <a:solidFill>
                <a:srgbClr val="536f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10">
                  <a:defRPr/>
                </a:pPr>
                <a:endParaRPr lang="ko-KR" altLang="en-US" sz="1801">
                  <a:solidFill>
                    <a:prstClr val="white"/>
                  </a:solidFill>
                  <a:latin typeface="맑은 고딕"/>
                  <a:ea typeface="맑은 고딕"/>
                </a:endParaRPr>
              </a:p>
            </p:txBody>
          </p:sp>
          <p:pic>
            <p:nvPicPr>
              <p:cNvPr id="88" name="그래픽 8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956910" y="3288457"/>
                <a:ext cx="278180" cy="278178"/>
              </a:xfrm>
              <a:prstGeom prst="rect">
                <a:avLst/>
              </a:prstGeom>
            </p:spPr>
          </p:pic>
        </p:grpSp>
      </p:grpSp>
      <p:pic>
        <p:nvPicPr>
          <p:cNvPr id="2" name="그림 1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225" y="1662438"/>
            <a:ext cx="10801979" cy="1736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1"/>
              <a:t>회의를 해보니</a:t>
            </a:r>
            <a:r>
              <a:rPr lang="en-US" altLang="ko-KR" sz="1801"/>
              <a:t>, 3</a:t>
            </a:r>
            <a:r>
              <a:rPr lang="ko-KR" altLang="en-US" sz="1801"/>
              <a:t>조인원 전부의 독서 양</a:t>
            </a:r>
            <a:r>
              <a:rPr lang="en-US" altLang="ko-KR" sz="1801"/>
              <a:t>, </a:t>
            </a:r>
            <a:r>
              <a:rPr lang="ko-KR" altLang="en-US" sz="1801"/>
              <a:t>습관</a:t>
            </a:r>
            <a:r>
              <a:rPr lang="en-US" altLang="ko-KR" sz="1801"/>
              <a:t>, </a:t>
            </a:r>
            <a:r>
              <a:rPr lang="ko-KR" altLang="en-US" sz="1801"/>
              <a:t>취향이 다르다는 걸 알게 되었습니다</a:t>
            </a:r>
            <a:r>
              <a:rPr lang="en-US" altLang="ko-KR" sz="1801"/>
              <a:t>.</a:t>
            </a:r>
            <a:endParaRPr lang="en-US" altLang="ko-KR" sz="1801"/>
          </a:p>
          <a:p>
            <a:pPr lvl="0">
              <a:defRPr/>
            </a:pPr>
            <a:endParaRPr lang="en-US" altLang="ko-KR" sz="1801"/>
          </a:p>
          <a:p>
            <a:pPr lvl="0">
              <a:defRPr/>
            </a:pPr>
            <a:endParaRPr lang="en-US" altLang="ko-KR" sz="1801"/>
          </a:p>
          <a:p>
            <a:pPr lvl="0">
              <a:defRPr/>
            </a:pPr>
            <a:r>
              <a:rPr lang="ko-KR" altLang="en-US" sz="1801"/>
              <a:t>조합 해본 결과</a:t>
            </a:r>
            <a:r>
              <a:rPr lang="en-US" altLang="ko-KR" sz="1801"/>
              <a:t>, </a:t>
            </a:r>
            <a:r>
              <a:rPr lang="ko-KR" altLang="en-US" sz="1801"/>
              <a:t>아래와 같이 공통적인 질문들을 갖고 있었습니다</a:t>
            </a:r>
            <a:r>
              <a:rPr lang="en-US" altLang="ko-KR" sz="1801"/>
              <a:t>. </a:t>
            </a:r>
            <a:endParaRPr lang="en-US" altLang="ko-KR" sz="1801"/>
          </a:p>
          <a:p>
            <a:pPr lvl="0">
              <a:defRPr/>
            </a:pPr>
            <a:endParaRPr lang="en-US" altLang="ko-KR" sz="1801"/>
          </a:p>
          <a:p>
            <a:pPr lvl="0">
              <a:defRPr/>
            </a:pPr>
            <a:endParaRPr lang="ko-KR" altLang="en-US" sz="1801"/>
          </a:p>
        </p:txBody>
      </p:sp>
      <p:sp>
        <p:nvSpPr>
          <p:cNvPr id="9" name="TextBox 8"/>
          <p:cNvSpPr txBox="1"/>
          <p:nvPr/>
        </p:nvSpPr>
        <p:spPr>
          <a:xfrm>
            <a:off x="462225" y="5053338"/>
            <a:ext cx="10801979" cy="64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1"/>
              <a:t>그래서 우리는 선택에 어려움을 겪는 현대인들을 위해 각자 본인들에게 적절한 책을 추천해주기 위한 사이트를 만들고 싶어 졌습니다 </a:t>
            </a:r>
            <a:r>
              <a:rPr lang="en-US" altLang="ko-KR" sz="1801"/>
              <a:t>.</a:t>
            </a:r>
            <a:endParaRPr lang="en-US" altLang="ko-KR" sz="1801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1"/>
          </a:p>
        </p:txBody>
      </p:sp>
      <p:sp>
        <p:nvSpPr>
          <p:cNvPr id="48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 sz="1801"/>
          </a:p>
        </p:txBody>
      </p:sp>
      <p:sp>
        <p:nvSpPr>
          <p:cNvPr id="3" name="TextBox 2"/>
          <p:cNvSpPr txBox="1"/>
          <p:nvPr/>
        </p:nvSpPr>
        <p:spPr>
          <a:xfrm>
            <a:off x="733428" y="973393"/>
            <a:ext cx="3543298" cy="2290916"/>
          </a:xfrm>
          <a:prstGeom prst="rect">
            <a:avLst/>
          </a:prstGeom>
        </p:spPr>
        <p:txBody>
          <a:bodyPr vert="horz" lIns="91440" tIns="45721" rIns="91440" bIns="45721">
            <a:normAutofit/>
          </a:bodyPr>
          <a:lstStyle/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사용자는 자신이 원하는 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독서 취향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선호하는 장르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현재의 기분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을 입력하면 이를 바탕으로 맞춤형 책 추천을 제공합니다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endParaRPr lang="en-US" altLang="ko-KR" sz="2000"/>
          </a:p>
        </p:txBody>
      </p:sp>
      <p:pic>
        <p:nvPicPr>
          <p:cNvPr id="8" name="그래픽 7" descr="정보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9140" y="2014538"/>
            <a:ext cx="2828924" cy="2828924"/>
          </a:xfrm>
          <a:prstGeom prst="rect">
            <a:avLst/>
          </a:prstGeom>
        </p:spPr>
      </p:pic>
      <p:pic>
        <p:nvPicPr>
          <p:cNvPr id="2" name="그림 1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8673211" y="2658191"/>
            <a:ext cx="2774798" cy="1541618"/>
            <a:chOff x="1064031" y="3657211"/>
            <a:chExt cx="745285" cy="414064"/>
          </a:xfrm>
        </p:grpSpPr>
        <p:sp>
          <p:nvSpPr>
            <p:cNvPr id="6" name="TextBox 5"/>
            <p:cNvSpPr txBox="1"/>
            <p:nvPr/>
          </p:nvSpPr>
          <p:spPr>
            <a:xfrm>
              <a:off x="1064030" y="3657211"/>
              <a:ext cx="794172" cy="18144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3401611">
                <a:spcAft>
                  <a:spcPts val="601"/>
                </a:spcAft>
                <a:defRPr/>
              </a:pPr>
              <a:r>
                <a:rPr lang="ko-KR" altLang="en-US" sz="4464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a typeface="페이퍼로지 8 ExtraBold"/>
                </a:rPr>
                <a:t>기획 의도</a:t>
              </a:r>
              <a:r>
                <a:rPr lang="en-US" altLang="ko-KR" sz="4464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a typeface="페이퍼로지 8 ExtraBold"/>
                </a:rPr>
                <a:t>_2</a:t>
              </a:r>
              <a:endParaRPr lang="en-US" altLang="ko-KR" sz="1200">
                <a:ln w="9525"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7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33428" y="3724392"/>
            <a:ext cx="3543298" cy="2686240"/>
          </a:xfrm>
          <a:prstGeom prst="rect">
            <a:avLst/>
          </a:prstGeom>
        </p:spPr>
        <p:txBody>
          <a:bodyPr vert="horz" lIns="91440" tIns="45721" rIns="91440" bIns="45721">
            <a:normAutofit/>
          </a:bodyPr>
          <a:lstStyle/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endParaRPr lang="en-US" altLang="ko-KR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또한</a:t>
            </a:r>
            <a:r>
              <a:rPr lang="en-US" altLang="ko-KR" sz="2000"/>
              <a:t>, </a:t>
            </a:r>
            <a:r>
              <a:rPr lang="ko-KR" altLang="en-US" sz="2000"/>
              <a:t>추천된 책에 대한 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- </a:t>
            </a:r>
            <a:r>
              <a:rPr lang="ko-KR" altLang="en-US" sz="2000"/>
              <a:t>간단한 리뷰</a:t>
            </a:r>
            <a:endParaRPr lang="ko-KR" altLang="en-US" sz="2000"/>
          </a:p>
          <a:p>
            <a:pPr marL="342904" indent="-342904" latinLnBrk="0">
              <a:lnSpc>
                <a:spcPct val="90000"/>
              </a:lnSpc>
              <a:spcAft>
                <a:spcPts val="601"/>
              </a:spcAft>
              <a:buFontTx/>
              <a:buChar char="-"/>
              <a:defRPr/>
            </a:pPr>
            <a:r>
              <a:rPr lang="ko-KR" altLang="en-US" sz="2000"/>
              <a:t>평가</a:t>
            </a:r>
            <a:endParaRPr lang="ko-KR" altLang="en-US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ko-KR" altLang="en-US" sz="2000"/>
              <a:t>를 함께 제공하여</a:t>
            </a:r>
            <a:r>
              <a:rPr lang="en-US" altLang="ko-KR" sz="2000"/>
              <a:t>,</a:t>
            </a:r>
            <a:endParaRPr lang="en-US" altLang="ko-KR" sz="2000"/>
          </a:p>
          <a:p>
            <a:pPr latinLnBrk="0">
              <a:lnSpc>
                <a:spcPct val="90000"/>
              </a:lnSpc>
              <a:spcAft>
                <a:spcPts val="601"/>
              </a:spcAft>
              <a:defRPr/>
            </a:pPr>
            <a:r>
              <a:rPr lang="en-US" altLang="ko-KR" sz="2000"/>
              <a:t> </a:t>
            </a:r>
            <a:r>
              <a:rPr lang="ko-KR" altLang="en-US" sz="2000"/>
              <a:t>사용자가 더 나은 선택을 할 수 있도록 돕습니다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0">
            <a:off x="3823064" y="405406"/>
            <a:ext cx="1663336" cy="1223369"/>
            <a:chOff x="1064030" y="3657211"/>
            <a:chExt cx="1663336" cy="1223370"/>
          </a:xfrm>
        </p:grpSpPr>
        <p:sp>
          <p:nvSpPr>
            <p:cNvPr id="7" name="TextBox 6"/>
            <p:cNvSpPr txBox="1"/>
            <p:nvPr/>
          </p:nvSpPr>
          <p:spPr>
            <a:xfrm>
              <a:off x="1064032" y="3657211"/>
              <a:ext cx="1663333" cy="1846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유사 사이트 장</a:t>
              </a: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/</a:t>
              </a: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단점 분석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8" name="Rectangle"/>
            <p:cNvSpPr/>
            <p:nvPr/>
          </p:nvSpPr>
          <p:spPr>
            <a:xfrm>
              <a:off x="1064031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4030" y="4431909"/>
              <a:ext cx="1415143" cy="4486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r>
                <a:rPr lang="ko-KR" altLang="en-US" sz="24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교보 문고</a:t>
              </a:r>
              <a:endParaRPr lang="ko-KR" altLang="en-US" sz="2400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3823063" y="2157354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24837" y="2547395"/>
            <a:ext cx="8513202" cy="11673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410">
              <a:lnSpc>
                <a:spcPts val="1500"/>
              </a:lnSpc>
              <a:defRPr/>
            </a:pPr>
            <a:endParaRPr lang="en-US" altLang="ko-KR" sz="1600" b="1">
              <a:ln w="9525"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프리젠테이션 4 Regular"/>
              <a:ea typeface="프리젠테이션 4 Regular"/>
            </a:endParaRPr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연령별로 검색어 인기 순위를 나눠서 볼 수 있다</a:t>
            </a:r>
            <a:r>
              <a:rPr lang="en-US" altLang="ko-KR" sz="1600"/>
              <a:t>,</a:t>
            </a:r>
            <a:endParaRPr lang="en-US" altLang="ko-KR" sz="1600"/>
          </a:p>
          <a:p>
            <a:pPr>
              <a:buFont typeface="Arial"/>
              <a:buChar char="•"/>
              <a:defRPr/>
            </a:pPr>
            <a:r>
              <a:rPr lang="en-US" altLang="ko-KR" sz="1600"/>
              <a:t>  UI</a:t>
            </a:r>
            <a:r>
              <a:rPr lang="ko-KR" altLang="en-US" sz="1600"/>
              <a:t>가 깔끔해서 어디에 뭐가 있는지 찾기가 수월하다</a:t>
            </a:r>
            <a:r>
              <a:rPr lang="en-US" altLang="ko-KR" sz="1600"/>
              <a:t>.</a:t>
            </a:r>
            <a:endParaRPr lang="en-US" altLang="ko-KR" sz="1600"/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많은 정보를 한꺼번에 볼 수 있다</a:t>
            </a:r>
            <a:endParaRPr lang="ko-KR" altLang="en-US" sz="1600"/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책 뿐만이 아니라 향수 및 등등도 같이 판매 중이기 때문에 좀 더 쇼핑에 재미가 더해진다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pic>
        <p:nvPicPr>
          <p:cNvPr id="16" name="그림 15" descr="텍스트, 로고, 폰트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6240" y="1061246"/>
            <a:ext cx="1778293" cy="1767771"/>
          </a:xfrm>
          <a:prstGeom prst="rect">
            <a:avLst/>
          </a:prstGeom>
        </p:spPr>
      </p:pic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24841" y="4430017"/>
            <a:ext cx="8200103" cy="154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책 을 추천해주는 </a:t>
            </a:r>
            <a:r>
              <a:rPr lang="ko-KR" altLang="ko-KR" sz="1600">
                <a:latin typeface="Arial Unicode MS"/>
              </a:rPr>
              <a:t>책책책</a:t>
            </a:r>
            <a:r>
              <a:rPr lang="ko-KR" altLang="ko-KR" sz="1600"/>
              <a:t> 이라는 tap에서 간단명료하게 책을 추천해주기 보다 어떤 과정을 거쳐서 책을 추천하는지에 대한 설명이 더 많아서 배보다 배꼽이 더 큰 상황이다.</a:t>
            </a:r>
            <a:r>
              <a:rPr lang="ko-KR" altLang="ko-KR" sz="1600">
                <a:latin typeface="Arial"/>
              </a:rPr>
              <a:t> </a:t>
            </a:r>
            <a:endParaRPr lang="ko-KR" altLang="ko-KR" sz="1600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로그인 버튼이 아이콘으로 되어있어서 로그인 버튼인지 모르는 사람이 분명 존재 할것 </a:t>
            </a:r>
            <a:endParaRPr lang="ko-KR" altLang="ko-KR" sz="1600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하부 광고가 마우스 아래로 스크롤시 겹처서 불편을 야기한다 </a:t>
            </a:r>
            <a:endParaRPr lang="ko-KR" altLang="ko-KR" sz="1600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책 사진에 마우스 hover시 아무 일도 일어나지 않아 홈페이지의 흥미를 떨어뜨린다. </a:t>
            </a:r>
            <a:endParaRPr lang="ko-KR" altLang="ko-KR" sz="1600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ko-KR" altLang="ko-KR" sz="1600">
                <a:latin typeface="Arial"/>
              </a:rPr>
              <a:t>리뷰작성이 책 구매자가 아니더라도 작성이 가능하기에 신뢰성이 약간 떨어진다 </a:t>
            </a:r>
            <a:endParaRPr lang="ko-KR" altLang="ko-KR" sz="1600">
              <a:latin typeface="Arial"/>
            </a:endParaRPr>
          </a:p>
        </p:txBody>
      </p:sp>
      <p:sp>
        <p:nvSpPr>
          <p:cNvPr id="38" name="바닥글 개체 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pic>
        <p:nvPicPr>
          <p:cNvPr id="41" name="그림 40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76279" y="539474"/>
            <a:ext cx="1317500" cy="283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7"/>
          <p:cNvSpPr>
            <a:spLocks noGrp="1" noTextEdit="1"/>
          </p:cNvSpPr>
          <p:nvPr>
            <p:ph type="pic" sz="quarter" idx="1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4888" y="219074"/>
            <a:ext cx="10182225" cy="6638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0">
            <a:off x="6528714" y="405403"/>
            <a:ext cx="3234411" cy="1223372"/>
            <a:chOff x="-504795" y="3657210"/>
            <a:chExt cx="3234411" cy="1223373"/>
          </a:xfrm>
        </p:grpSpPr>
        <p:sp>
          <p:nvSpPr>
            <p:cNvPr id="7" name="TextBox 6"/>
            <p:cNvSpPr txBox="1"/>
            <p:nvPr/>
          </p:nvSpPr>
          <p:spPr>
            <a:xfrm>
              <a:off x="1064032" y="3657210"/>
              <a:ext cx="1665584" cy="184665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lt1"/>
              </a:solidFill>
            </a:ln>
          </p:spPr>
          <p:txBody>
            <a:bodyPr wrap="none" lIns="0" tIns="0" rIns="0" bIns="0">
              <a:spAutoFit/>
            </a:bodyPr>
            <a:lstStyle/>
            <a:p>
              <a:pPr defTabSz="914410">
                <a:defRPr/>
              </a:pP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유사 사이트 장</a:t>
              </a:r>
              <a:r>
                <a:rPr lang="en-US" altLang="ko-KR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/</a:t>
              </a:r>
              <a:r>
                <a:rPr lang="ko-KR" altLang="en-US" sz="1200" b="1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단점 분석</a:t>
              </a:r>
              <a:endPara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  <p:sp>
          <p:nvSpPr>
            <p:cNvPr id="8" name="Rectangle"/>
            <p:cNvSpPr/>
            <p:nvPr/>
          </p:nvSpPr>
          <p:spPr>
            <a:xfrm>
              <a:off x="2225172" y="4039524"/>
              <a:ext cx="254001" cy="31751"/>
            </a:xfrm>
            <a:prstGeom prst="rect">
              <a:avLst/>
            </a:prstGeom>
            <a:solidFill>
              <a:srgbClr val="536fb0"/>
            </a:solidFill>
            <a:ln w="12700">
              <a:noFill/>
              <a:miter/>
            </a:ln>
          </p:spPr>
          <p:txBody>
            <a:bodyPr lIns="0" tIns="0" rIns="0" bIns="0" anchor="ctr"/>
            <a:lstStyle/>
            <a:p>
              <a:pPr algn="ctr" defTabSz="412755" latinLnBrk="0" hangingPunct="0">
                <a:lnSpc>
                  <a:spcPct val="150000"/>
                </a:lnSpc>
                <a:defRPr sz="2000">
                  <a:solidFill>
                    <a:srgbClr val="f7f9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endParaRPr sz="1001" b="1" kern="0">
                <a:solidFill>
                  <a:srgbClr val="f7f9ff"/>
                </a:solidFill>
                <a:latin typeface="맑은 고딕"/>
                <a:ea typeface="맑은 고딕"/>
                <a:sym typeface="Roboto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504795" y="4431909"/>
              <a:ext cx="2983968" cy="44867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10">
                <a:lnSpc>
                  <a:spcPts val="3600"/>
                </a:lnSpc>
                <a:defRPr/>
              </a:pPr>
              <a:r>
                <a:rPr lang="ko-KR" altLang="en-US" sz="2400">
                  <a:ln w="9525"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페이퍼로지 8 ExtraBold"/>
                  <a:ea typeface="페이퍼로지 8 ExtraBold"/>
                </a:rPr>
                <a:t>밀리의 서재</a:t>
              </a:r>
              <a:endParaRPr lang="ko-KR" altLang="en-US" sz="2400">
                <a:solidFill>
                  <a:prstClr val="black">
                    <a:lumMod val="85000"/>
                    <a:lumOff val="15000"/>
                  </a:prstClr>
                </a:solidFill>
                <a:latin typeface="페이퍼로지 8 ExtraBold"/>
                <a:ea typeface="페이퍼로지 8 ExtraBold"/>
              </a:endParaRPr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3646084" y="1714902"/>
            <a:ext cx="6096000" cy="0"/>
          </a:xfrm>
          <a:prstGeom prst="line">
            <a:avLst/>
          </a:prstGeom>
          <a:ln w="25400">
            <a:solidFill>
              <a:srgbClr val="536f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>
            <a:spLocks noChangeArrowheads="1"/>
          </p:cNvSpPr>
          <p:nvPr/>
        </p:nvSpPr>
        <p:spPr>
          <a:xfrm>
            <a:off x="1" y="-323292"/>
            <a:ext cx="253364" cy="6465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1" rIns="91440" bIns="45721" anchor="ctr" anchorCtr="0">
            <a:prstTxWarp prst="textNoShape">
              <a:avLst/>
            </a:prstTxWarp>
            <a:spAutoFit/>
          </a:bodyPr>
          <a:lstStyle/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  <a:p>
            <a:pPr defTabSz="914410" eaLnBrk="0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1">
              <a:latin typeface="Arial"/>
            </a:endParaRPr>
          </a:p>
        </p:txBody>
      </p:sp>
      <p:pic>
        <p:nvPicPr>
          <p:cNvPr id="3" name="그림 2" descr="그래픽, 상징, 로고, 폰트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19064" y="718150"/>
            <a:ext cx="1415145" cy="1332868"/>
          </a:xfrm>
          <a:prstGeom prst="rect">
            <a:avLst/>
          </a:prstGeom>
        </p:spPr>
      </p:pic>
      <p:sp>
        <p:nvSpPr>
          <p:cNvPr id="10" name="사각형: 둥근 모서리 9"/>
          <p:cNvSpPr/>
          <p:nvPr/>
        </p:nvSpPr>
        <p:spPr>
          <a:xfrm>
            <a:off x="511278" y="1840744"/>
            <a:ext cx="9407786" cy="2275321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카카오톡</a:t>
            </a:r>
            <a:r>
              <a:rPr lang="en-US" altLang="ko-KR" sz="1600"/>
              <a:t>, </a:t>
            </a:r>
            <a:r>
              <a:rPr lang="ko-KR" altLang="en-US" sz="1600"/>
              <a:t>네이버</a:t>
            </a:r>
            <a:r>
              <a:rPr lang="en-US" altLang="ko-KR" sz="1600"/>
              <a:t>, </a:t>
            </a:r>
            <a:r>
              <a:rPr lang="ko-KR" altLang="en-US" sz="1600"/>
              <a:t>구글 등 인기 있는 플랫폼의 간편 로그인 기능을 제공한다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카테고리별로 책의 랭킹을 실시간으로 업데이트하여 사용자에게 최신 정보를 제공합니다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오프라인에서도 책을 읽을 수 있는 기능을 제공합니다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인공지능 기반의 추천 시스템을 통해 사용자의 취향에 맞는 책을 추천받을 수 있습니다</a:t>
            </a:r>
            <a:r>
              <a:rPr lang="en-US" altLang="ko-KR" sz="1600"/>
              <a:t>.</a:t>
            </a:r>
            <a:endParaRPr lang="en-US" altLang="ko-KR" sz="1600"/>
          </a:p>
          <a:p>
            <a:pPr marL="742959" lvl="1" indent="-285753">
              <a:buFont typeface="Arial"/>
              <a:buChar char="•"/>
              <a:defRPr/>
            </a:pPr>
            <a:r>
              <a:rPr lang="ko-KR" altLang="en-US" sz="1600"/>
              <a:t>단순히 책뿐만 아니라 팟캐스트</a:t>
            </a:r>
            <a:r>
              <a:rPr lang="en-US" altLang="ko-KR" sz="1600"/>
              <a:t>, </a:t>
            </a:r>
            <a:r>
              <a:rPr lang="ko-KR" altLang="en-US" sz="1600"/>
              <a:t>영화 등 다양한 분야의 콘텐츠를 추천합니다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11" name="사각형: 둥근 모서리 10"/>
          <p:cNvSpPr/>
          <p:nvPr/>
        </p:nvSpPr>
        <p:spPr>
          <a:xfrm>
            <a:off x="993058" y="4323389"/>
            <a:ext cx="8926005" cy="2032963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/>
              <a:buChar char="•"/>
              <a:defRPr/>
            </a:pPr>
            <a:r>
              <a:rPr lang="ko-KR" altLang="en-US" sz="1600"/>
              <a:t> 사용자 리뷰가 상대적으로 부족하여</a:t>
            </a:r>
            <a:r>
              <a:rPr lang="en-US" altLang="ko-KR" sz="1600"/>
              <a:t>, </a:t>
            </a:r>
            <a:r>
              <a:rPr lang="ko-KR" altLang="en-US" sz="1600"/>
              <a:t>다른 사용자들의 경험을 참고하기 어려운 경우가 많다</a:t>
            </a:r>
            <a:r>
              <a:rPr lang="en-US" altLang="ko-KR" sz="1600"/>
              <a:t>.</a:t>
            </a:r>
            <a:endParaRPr lang="en-US" altLang="ko-KR" sz="1600"/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사진에 마우스를 올렸을 때 아무런 효과가 나타나지 않는다</a:t>
            </a:r>
            <a:r>
              <a:rPr lang="en-US" altLang="ko-KR" sz="1600"/>
              <a:t>.</a:t>
            </a:r>
            <a:endParaRPr lang="en-US" altLang="ko-KR" sz="1600"/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책을 읽었다는 표시 없이 리뷰를 작성할 수 있어 리뷰의 신뢰도가 떨어진다</a:t>
            </a:r>
            <a:r>
              <a:rPr lang="en-US" altLang="ko-KR" sz="1600"/>
              <a:t>. </a:t>
            </a:r>
            <a:endParaRPr lang="en-US" altLang="ko-KR" sz="1600"/>
          </a:p>
          <a:p>
            <a:pPr>
              <a:buFont typeface="Arial"/>
              <a:buChar char="•"/>
              <a:defRPr/>
            </a:pPr>
            <a:r>
              <a:rPr lang="ko-KR" altLang="en-US" sz="1600"/>
              <a:t>  제공하는 카테고리의 수가 적어</a:t>
            </a:r>
            <a:r>
              <a:rPr lang="en-US" altLang="ko-KR" sz="1600"/>
              <a:t>, </a:t>
            </a:r>
            <a:r>
              <a:rPr lang="ko-KR" altLang="en-US" sz="1600"/>
              <a:t>사용자가 원하는 특정 장르의 책을 찾기 어려울 수 있습니다</a:t>
            </a:r>
            <a:r>
              <a:rPr lang="en-US" altLang="ko-KR" sz="1600"/>
              <a:t>.</a:t>
            </a:r>
            <a:endParaRPr lang="en-US" altLang="ko-KR" sz="160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조 잭팟 </a:t>
            </a:r>
            <a:r>
              <a:rPr lang="en-US" altLang="ko-KR"/>
              <a:t>- This.</a:t>
            </a:r>
            <a:r>
              <a:rPr lang="ko-KR" altLang="en-US"/>
              <a:t>서고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30CE2F3-71AB-4FD9-AA24-64134172B87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pic>
        <p:nvPicPr>
          <p:cNvPr id="15" name="그림 14" descr="텍스트, 폰트, 로고, 그래픽이(가) 표시된 사진  AI가 생성한 콘텐츠는 부정확할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36301" y="263780"/>
            <a:ext cx="1317500" cy="283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미스터 피피티 01">
  <a:themeElements>
    <a:clrScheme name="미스터 피피티 01_BLUE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0049f0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1">
      <a:majorFont>
        <a:latin typeface="프리젠테이션 8 ExtraBold"/>
        <a:ea typeface="프리젠테이션 8 ExtraBold"/>
        <a:cs typeface=""/>
      </a:majorFont>
      <a:minorFont>
        <a:latin typeface="프리젠테이션 3 Light"/>
        <a:ea typeface="프리젠테이션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675</ep:Words>
  <ep:PresentationFormat>와이드스크린</ep:PresentationFormat>
  <ep:Paragraphs>201</ep:Paragraphs>
  <ep:Slides>45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ep:HeadingPairs>
  <ep:TitlesOfParts>
    <vt:vector size="47" baseType="lpstr">
      <vt:lpstr>미스터 피피티 01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2024-11-06T01:03:03.000</dcterms:created>
  <dc:creator>구 본학</dc:creator>
  <cp:lastModifiedBy>user1</cp:lastModifiedBy>
  <dcterms:modified xsi:type="dcterms:W3CDTF">2025-03-05T03:41:18.419</dcterms:modified>
  <cp:revision>147</cp:revision>
  <cp:version>1000.0000.01</cp:version>
</cp:coreProperties>
</file>